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56" r:id="rId3"/>
    <p:sldId id="267" r:id="rId4"/>
    <p:sldId id="285" r:id="rId5"/>
    <p:sldId id="268" r:id="rId6"/>
    <p:sldId id="287" r:id="rId7"/>
    <p:sldId id="290" r:id="rId8"/>
    <p:sldId id="283" r:id="rId9"/>
    <p:sldId id="273" r:id="rId10"/>
    <p:sldId id="274" r:id="rId11"/>
    <p:sldId id="275" r:id="rId12"/>
    <p:sldId id="276" r:id="rId13"/>
    <p:sldId id="277" r:id="rId14"/>
    <p:sldId id="278" r:id="rId15"/>
    <p:sldId id="279" r:id="rId16"/>
    <p:sldId id="280" r:id="rId17"/>
    <p:sldId id="281" r:id="rId18"/>
    <p:sldId id="282" r:id="rId19"/>
    <p:sldId id="295" r:id="rId20"/>
    <p:sldId id="296" r:id="rId21"/>
    <p:sldId id="297" r:id="rId22"/>
    <p:sldId id="298" r:id="rId23"/>
    <p:sldId id="299" r:id="rId24"/>
    <p:sldId id="300" r:id="rId25"/>
    <p:sldId id="301" r:id="rId26"/>
    <p:sldId id="303" r:id="rId27"/>
    <p:sldId id="304" r:id="rId28"/>
    <p:sldId id="305" r:id="rId29"/>
    <p:sldId id="306" r:id="rId30"/>
    <p:sldId id="307" r:id="rId31"/>
    <p:sldId id="308" r:id="rId32"/>
    <p:sldId id="309" r:id="rId33"/>
    <p:sldId id="310" r:id="rId34"/>
    <p:sldId id="302" r:id="rId35"/>
    <p:sldId id="284" r:id="rId36"/>
    <p:sldId id="289" r:id="rId37"/>
    <p:sldId id="291"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E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3C82AB-8B16-4710-81B1-CDEEFA1864E1}" v="58" dt="2023-05-23T10:13:36.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59" d="100"/>
          <a:sy n="159" d="100"/>
        </p:scale>
        <p:origin x="252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 Warr" userId="9541616823e9587a" providerId="LiveId" clId="{173C82AB-8B16-4710-81B1-CDEEFA1864E1}"/>
    <pc:docChg chg="undo custSel addSld delSld modSld sldOrd">
      <pc:chgData name="Jess Warr" userId="9541616823e9587a" providerId="LiveId" clId="{173C82AB-8B16-4710-81B1-CDEEFA1864E1}" dt="2023-05-23T10:13:47.388" v="710" actId="1076"/>
      <pc:docMkLst>
        <pc:docMk/>
      </pc:docMkLst>
      <pc:sldChg chg="modSp mod">
        <pc:chgData name="Jess Warr" userId="9541616823e9587a" providerId="LiveId" clId="{173C82AB-8B16-4710-81B1-CDEEFA1864E1}" dt="2023-05-23T09:21:17.673" v="323" actId="1076"/>
        <pc:sldMkLst>
          <pc:docMk/>
          <pc:sldMk cId="119365222" sldId="273"/>
        </pc:sldMkLst>
        <pc:spChg chg="mod">
          <ac:chgData name="Jess Warr" userId="9541616823e9587a" providerId="LiveId" clId="{173C82AB-8B16-4710-81B1-CDEEFA1864E1}" dt="2023-05-23T09:21:17.673" v="323" actId="1076"/>
          <ac:spMkLst>
            <pc:docMk/>
            <pc:sldMk cId="119365222" sldId="273"/>
            <ac:spMk id="7" creationId="{4087DC60-0646-4A04-90BC-C31DECE75C12}"/>
          </ac:spMkLst>
        </pc:spChg>
      </pc:sldChg>
      <pc:sldChg chg="addSp delSp modSp mod">
        <pc:chgData name="Jess Warr" userId="9541616823e9587a" providerId="LiveId" clId="{173C82AB-8B16-4710-81B1-CDEEFA1864E1}" dt="2023-05-23T09:37:45.771" v="544" actId="1076"/>
        <pc:sldMkLst>
          <pc:docMk/>
          <pc:sldMk cId="973608729" sldId="274"/>
        </pc:sldMkLst>
        <pc:spChg chg="mod">
          <ac:chgData name="Jess Warr" userId="9541616823e9587a" providerId="LiveId" clId="{173C82AB-8B16-4710-81B1-CDEEFA1864E1}" dt="2023-05-23T09:37:45.771" v="544" actId="1076"/>
          <ac:spMkLst>
            <pc:docMk/>
            <pc:sldMk cId="973608729" sldId="274"/>
            <ac:spMk id="7" creationId="{E2F8E908-8444-47ED-A458-91BADD9F3EF9}"/>
          </ac:spMkLst>
        </pc:spChg>
        <pc:spChg chg="mod">
          <ac:chgData name="Jess Warr" userId="9541616823e9587a" providerId="LiveId" clId="{173C82AB-8B16-4710-81B1-CDEEFA1864E1}" dt="2023-05-23T09:37:40.264" v="543" actId="1076"/>
          <ac:spMkLst>
            <pc:docMk/>
            <pc:sldMk cId="973608729" sldId="274"/>
            <ac:spMk id="9" creationId="{7CB69095-DBDA-46E1-A3BB-2A895E3B9186}"/>
          </ac:spMkLst>
        </pc:spChg>
        <pc:picChg chg="add del mod">
          <ac:chgData name="Jess Warr" userId="9541616823e9587a" providerId="LiveId" clId="{173C82AB-8B16-4710-81B1-CDEEFA1864E1}" dt="2023-05-23T09:37:35.929" v="542" actId="1076"/>
          <ac:picMkLst>
            <pc:docMk/>
            <pc:sldMk cId="973608729" sldId="274"/>
            <ac:picMk id="3" creationId="{7B440B5F-B531-1E99-AC10-98AADE00A173}"/>
          </ac:picMkLst>
        </pc:picChg>
      </pc:sldChg>
      <pc:sldChg chg="addSp modSp mod">
        <pc:chgData name="Jess Warr" userId="9541616823e9587a" providerId="LiveId" clId="{173C82AB-8B16-4710-81B1-CDEEFA1864E1}" dt="2023-05-23T09:59:56.769" v="651" actId="1076"/>
        <pc:sldMkLst>
          <pc:docMk/>
          <pc:sldMk cId="1619944461" sldId="275"/>
        </pc:sldMkLst>
        <pc:spChg chg="mod">
          <ac:chgData name="Jess Warr" userId="9541616823e9587a" providerId="LiveId" clId="{173C82AB-8B16-4710-81B1-CDEEFA1864E1}" dt="2023-05-23T09:38:01.751" v="547" actId="1076"/>
          <ac:spMkLst>
            <pc:docMk/>
            <pc:sldMk cId="1619944461" sldId="275"/>
            <ac:spMk id="2" creationId="{206C93C2-1BB3-7D23-CD92-449DF85E4BD2}"/>
          </ac:spMkLst>
        </pc:spChg>
        <pc:spChg chg="mod">
          <ac:chgData name="Jess Warr" userId="9541616823e9587a" providerId="LiveId" clId="{173C82AB-8B16-4710-81B1-CDEEFA1864E1}" dt="2023-05-23T09:59:54.274" v="650" actId="1076"/>
          <ac:spMkLst>
            <pc:docMk/>
            <pc:sldMk cId="1619944461" sldId="275"/>
            <ac:spMk id="7" creationId="{E2F8E908-8444-47ED-A458-91BADD9F3EF9}"/>
          </ac:spMkLst>
        </pc:spChg>
        <pc:picChg chg="add mod">
          <ac:chgData name="Jess Warr" userId="9541616823e9587a" providerId="LiveId" clId="{173C82AB-8B16-4710-81B1-CDEEFA1864E1}" dt="2023-05-23T09:59:56.769" v="651" actId="1076"/>
          <ac:picMkLst>
            <pc:docMk/>
            <pc:sldMk cId="1619944461" sldId="275"/>
            <ac:picMk id="10" creationId="{29C3665B-23ED-9F62-B436-59F9F1851DE5}"/>
          </ac:picMkLst>
        </pc:picChg>
      </pc:sldChg>
      <pc:sldChg chg="delSp modSp mod">
        <pc:chgData name="Jess Warr" userId="9541616823e9587a" providerId="LiveId" clId="{173C82AB-8B16-4710-81B1-CDEEFA1864E1}" dt="2023-05-23T09:38:16.721" v="551" actId="1076"/>
        <pc:sldMkLst>
          <pc:docMk/>
          <pc:sldMk cId="2508834041" sldId="276"/>
        </pc:sldMkLst>
        <pc:spChg chg="mod">
          <ac:chgData name="Jess Warr" userId="9541616823e9587a" providerId="LiveId" clId="{173C82AB-8B16-4710-81B1-CDEEFA1864E1}" dt="2023-05-23T09:38:15.019" v="550" actId="1076"/>
          <ac:spMkLst>
            <pc:docMk/>
            <pc:sldMk cId="2508834041" sldId="276"/>
            <ac:spMk id="7" creationId="{E2F8E908-8444-47ED-A458-91BADD9F3EF9}"/>
          </ac:spMkLst>
        </pc:spChg>
        <pc:spChg chg="mod">
          <ac:chgData name="Jess Warr" userId="9541616823e9587a" providerId="LiveId" clId="{173C82AB-8B16-4710-81B1-CDEEFA1864E1}" dt="2023-05-23T09:38:16.721" v="551" actId="1076"/>
          <ac:spMkLst>
            <pc:docMk/>
            <pc:sldMk cId="2508834041" sldId="276"/>
            <ac:spMk id="9" creationId="{7CB69095-DBDA-46E1-A3BB-2A895E3B9186}"/>
          </ac:spMkLst>
        </pc:spChg>
        <pc:picChg chg="del">
          <ac:chgData name="Jess Warr" userId="9541616823e9587a" providerId="LiveId" clId="{173C82AB-8B16-4710-81B1-CDEEFA1864E1}" dt="2023-05-23T09:23:49.218" v="360" actId="478"/>
          <ac:picMkLst>
            <pc:docMk/>
            <pc:sldMk cId="2508834041" sldId="276"/>
            <ac:picMk id="3" creationId="{9822773C-93C7-241D-1C2C-B76DC38C5C73}"/>
          </ac:picMkLst>
        </pc:picChg>
      </pc:sldChg>
      <pc:sldChg chg="addSp delSp modSp mod">
        <pc:chgData name="Jess Warr" userId="9541616823e9587a" providerId="LiveId" clId="{173C82AB-8B16-4710-81B1-CDEEFA1864E1}" dt="2023-05-23T10:01:03.641" v="654" actId="1076"/>
        <pc:sldMkLst>
          <pc:docMk/>
          <pc:sldMk cId="43724147" sldId="277"/>
        </pc:sldMkLst>
        <pc:spChg chg="mod">
          <ac:chgData name="Jess Warr" userId="9541616823e9587a" providerId="LiveId" clId="{173C82AB-8B16-4710-81B1-CDEEFA1864E1}" dt="2023-05-23T10:01:01.514" v="653" actId="1076"/>
          <ac:spMkLst>
            <pc:docMk/>
            <pc:sldMk cId="43724147" sldId="277"/>
            <ac:spMk id="7" creationId="{E2F8E908-8444-47ED-A458-91BADD9F3EF9}"/>
          </ac:spMkLst>
        </pc:spChg>
        <pc:spChg chg="del">
          <ac:chgData name="Jess Warr" userId="9541616823e9587a" providerId="LiveId" clId="{173C82AB-8B16-4710-81B1-CDEEFA1864E1}" dt="2023-05-23T09:24:27.439" v="369" actId="478"/>
          <ac:spMkLst>
            <pc:docMk/>
            <pc:sldMk cId="43724147" sldId="277"/>
            <ac:spMk id="8" creationId="{0285FEDD-1E8B-4D77-BDE5-055D66C6C288}"/>
          </ac:spMkLst>
        </pc:spChg>
        <pc:spChg chg="mod">
          <ac:chgData name="Jess Warr" userId="9541616823e9587a" providerId="LiveId" clId="{173C82AB-8B16-4710-81B1-CDEEFA1864E1}" dt="2023-05-23T09:38:27.492" v="554" actId="14100"/>
          <ac:spMkLst>
            <pc:docMk/>
            <pc:sldMk cId="43724147" sldId="277"/>
            <ac:spMk id="9" creationId="{7CB69095-DBDA-46E1-A3BB-2A895E3B9186}"/>
          </ac:spMkLst>
        </pc:spChg>
        <pc:picChg chg="del">
          <ac:chgData name="Jess Warr" userId="9541616823e9587a" providerId="LiveId" clId="{173C82AB-8B16-4710-81B1-CDEEFA1864E1}" dt="2023-05-23T09:24:35.859" v="374" actId="478"/>
          <ac:picMkLst>
            <pc:docMk/>
            <pc:sldMk cId="43724147" sldId="277"/>
            <ac:picMk id="3" creationId="{CABCE6AF-825C-F8CB-2419-5C9B197BF5E9}"/>
          </ac:picMkLst>
        </pc:picChg>
        <pc:picChg chg="add mod">
          <ac:chgData name="Jess Warr" userId="9541616823e9587a" providerId="LiveId" clId="{173C82AB-8B16-4710-81B1-CDEEFA1864E1}" dt="2023-05-23T10:01:03.641" v="654" actId="1076"/>
          <ac:picMkLst>
            <pc:docMk/>
            <pc:sldMk cId="43724147" sldId="277"/>
            <ac:picMk id="10" creationId="{68435F97-A65C-A04D-3C9C-E69BDDD65B5A}"/>
          </ac:picMkLst>
        </pc:picChg>
      </pc:sldChg>
      <pc:sldChg chg="delSp modSp mod">
        <pc:chgData name="Jess Warr" userId="9541616823e9587a" providerId="LiveId" clId="{173C82AB-8B16-4710-81B1-CDEEFA1864E1}" dt="2023-05-23T09:38:39.655" v="557" actId="14100"/>
        <pc:sldMkLst>
          <pc:docMk/>
          <pc:sldMk cId="3278913402" sldId="278"/>
        </pc:sldMkLst>
        <pc:spChg chg="mod">
          <ac:chgData name="Jess Warr" userId="9541616823e9587a" providerId="LiveId" clId="{173C82AB-8B16-4710-81B1-CDEEFA1864E1}" dt="2023-05-23T09:38:33.095" v="555" actId="120"/>
          <ac:spMkLst>
            <pc:docMk/>
            <pc:sldMk cId="3278913402" sldId="278"/>
            <ac:spMk id="7" creationId="{E2F8E908-8444-47ED-A458-91BADD9F3EF9}"/>
          </ac:spMkLst>
        </pc:spChg>
        <pc:spChg chg="mod">
          <ac:chgData name="Jess Warr" userId="9541616823e9587a" providerId="LiveId" clId="{173C82AB-8B16-4710-81B1-CDEEFA1864E1}" dt="2023-05-23T09:38:39.655" v="557" actId="14100"/>
          <ac:spMkLst>
            <pc:docMk/>
            <pc:sldMk cId="3278913402" sldId="278"/>
            <ac:spMk id="9" creationId="{7CB69095-DBDA-46E1-A3BB-2A895E3B9186}"/>
          </ac:spMkLst>
        </pc:spChg>
        <pc:picChg chg="del">
          <ac:chgData name="Jess Warr" userId="9541616823e9587a" providerId="LiveId" clId="{173C82AB-8B16-4710-81B1-CDEEFA1864E1}" dt="2023-05-23T09:25:06.537" v="381" actId="478"/>
          <ac:picMkLst>
            <pc:docMk/>
            <pc:sldMk cId="3278913402" sldId="278"/>
            <ac:picMk id="3" creationId="{68D6923C-E371-EB51-3225-C3784C418DB3}"/>
          </ac:picMkLst>
        </pc:picChg>
      </pc:sldChg>
      <pc:sldChg chg="addSp delSp modSp mod">
        <pc:chgData name="Jess Warr" userId="9541616823e9587a" providerId="LiveId" clId="{173C82AB-8B16-4710-81B1-CDEEFA1864E1}" dt="2023-05-23T10:02:09.417" v="658" actId="1076"/>
        <pc:sldMkLst>
          <pc:docMk/>
          <pc:sldMk cId="139383586" sldId="279"/>
        </pc:sldMkLst>
        <pc:spChg chg="mod">
          <ac:chgData name="Jess Warr" userId="9541616823e9587a" providerId="LiveId" clId="{173C82AB-8B16-4710-81B1-CDEEFA1864E1}" dt="2023-05-23T10:02:09.417" v="658" actId="1076"/>
          <ac:spMkLst>
            <pc:docMk/>
            <pc:sldMk cId="139383586" sldId="279"/>
            <ac:spMk id="7" creationId="{E2F8E908-8444-47ED-A458-91BADD9F3EF9}"/>
          </ac:spMkLst>
        </pc:spChg>
        <pc:spChg chg="mod">
          <ac:chgData name="Jess Warr" userId="9541616823e9587a" providerId="LiveId" clId="{173C82AB-8B16-4710-81B1-CDEEFA1864E1}" dt="2023-05-23T09:38:57.751" v="562" actId="1076"/>
          <ac:spMkLst>
            <pc:docMk/>
            <pc:sldMk cId="139383586" sldId="279"/>
            <ac:spMk id="9" creationId="{7CB69095-DBDA-46E1-A3BB-2A895E3B9186}"/>
          </ac:spMkLst>
        </pc:spChg>
        <pc:picChg chg="del">
          <ac:chgData name="Jess Warr" userId="9541616823e9587a" providerId="LiveId" clId="{173C82AB-8B16-4710-81B1-CDEEFA1864E1}" dt="2023-05-23T09:25:39.026" v="393" actId="478"/>
          <ac:picMkLst>
            <pc:docMk/>
            <pc:sldMk cId="139383586" sldId="279"/>
            <ac:picMk id="3" creationId="{85BADCC3-E8EB-544F-EA32-47DF86FA498A}"/>
          </ac:picMkLst>
        </pc:picChg>
        <pc:picChg chg="add mod">
          <ac:chgData name="Jess Warr" userId="9541616823e9587a" providerId="LiveId" clId="{173C82AB-8B16-4710-81B1-CDEEFA1864E1}" dt="2023-05-23T10:01:46.493" v="657" actId="1076"/>
          <ac:picMkLst>
            <pc:docMk/>
            <pc:sldMk cId="139383586" sldId="279"/>
            <ac:picMk id="10" creationId="{1D76ABAD-68DF-F747-2C78-BE362E2ADA7E}"/>
          </ac:picMkLst>
        </pc:picChg>
      </pc:sldChg>
      <pc:sldChg chg="addSp delSp modSp mod">
        <pc:chgData name="Jess Warr" userId="9541616823e9587a" providerId="LiveId" clId="{173C82AB-8B16-4710-81B1-CDEEFA1864E1}" dt="2023-05-23T10:06:37.994" v="663" actId="14100"/>
        <pc:sldMkLst>
          <pc:docMk/>
          <pc:sldMk cId="2680118564" sldId="280"/>
        </pc:sldMkLst>
        <pc:spChg chg="mod">
          <ac:chgData name="Jess Warr" userId="9541616823e9587a" providerId="LiveId" clId="{173C82AB-8B16-4710-81B1-CDEEFA1864E1}" dt="2023-05-23T10:06:35.344" v="661" actId="1076"/>
          <ac:spMkLst>
            <pc:docMk/>
            <pc:sldMk cId="2680118564" sldId="280"/>
            <ac:spMk id="7" creationId="{E2F8E908-8444-47ED-A458-91BADD9F3EF9}"/>
          </ac:spMkLst>
        </pc:spChg>
        <pc:spChg chg="del">
          <ac:chgData name="Jess Warr" userId="9541616823e9587a" providerId="LiveId" clId="{173C82AB-8B16-4710-81B1-CDEEFA1864E1}" dt="2023-05-23T09:26:16.326" v="400" actId="478"/>
          <ac:spMkLst>
            <pc:docMk/>
            <pc:sldMk cId="2680118564" sldId="280"/>
            <ac:spMk id="9" creationId="{7CB69095-DBDA-46E1-A3BB-2A895E3B9186}"/>
          </ac:spMkLst>
        </pc:spChg>
        <pc:picChg chg="add mod">
          <ac:chgData name="Jess Warr" userId="9541616823e9587a" providerId="LiveId" clId="{173C82AB-8B16-4710-81B1-CDEEFA1864E1}" dt="2023-05-23T09:39:44.337" v="567" actId="1076"/>
          <ac:picMkLst>
            <pc:docMk/>
            <pc:sldMk cId="2680118564" sldId="280"/>
            <ac:picMk id="2" creationId="{660389BF-F22E-5EDF-3797-FC52E4F4AD19}"/>
          </ac:picMkLst>
        </pc:picChg>
        <pc:picChg chg="del">
          <ac:chgData name="Jess Warr" userId="9541616823e9587a" providerId="LiveId" clId="{173C82AB-8B16-4710-81B1-CDEEFA1864E1}" dt="2023-05-23T09:26:09.929" v="399" actId="478"/>
          <ac:picMkLst>
            <pc:docMk/>
            <pc:sldMk cId="2680118564" sldId="280"/>
            <ac:picMk id="3" creationId="{886BE6DB-D4FF-0D66-E780-EFDB192EB3C9}"/>
          </ac:picMkLst>
        </pc:picChg>
        <pc:picChg chg="add mod">
          <ac:chgData name="Jess Warr" userId="9541616823e9587a" providerId="LiveId" clId="{173C82AB-8B16-4710-81B1-CDEEFA1864E1}" dt="2023-05-23T10:06:37.994" v="663" actId="14100"/>
          <ac:picMkLst>
            <pc:docMk/>
            <pc:sldMk cId="2680118564" sldId="280"/>
            <ac:picMk id="11" creationId="{8503136D-D3C7-1006-A82C-B3CBC330891A}"/>
          </ac:picMkLst>
        </pc:picChg>
      </pc:sldChg>
      <pc:sldChg chg="addSp delSp modSp mod">
        <pc:chgData name="Jess Warr" userId="9541616823e9587a" providerId="LiveId" clId="{173C82AB-8B16-4710-81B1-CDEEFA1864E1}" dt="2023-05-23T10:07:41.391" v="666" actId="1076"/>
        <pc:sldMkLst>
          <pc:docMk/>
          <pc:sldMk cId="3462485467" sldId="281"/>
        </pc:sldMkLst>
        <pc:spChg chg="mod">
          <ac:chgData name="Jess Warr" userId="9541616823e9587a" providerId="LiveId" clId="{173C82AB-8B16-4710-81B1-CDEEFA1864E1}" dt="2023-05-23T10:07:41.391" v="666" actId="1076"/>
          <ac:spMkLst>
            <pc:docMk/>
            <pc:sldMk cId="3462485467" sldId="281"/>
            <ac:spMk id="7" creationId="{E2F8E908-8444-47ED-A458-91BADD9F3EF9}"/>
          </ac:spMkLst>
        </pc:spChg>
        <pc:spChg chg="del">
          <ac:chgData name="Jess Warr" userId="9541616823e9587a" providerId="LiveId" clId="{173C82AB-8B16-4710-81B1-CDEEFA1864E1}" dt="2023-05-23T09:26:49.770" v="409" actId="478"/>
          <ac:spMkLst>
            <pc:docMk/>
            <pc:sldMk cId="3462485467" sldId="281"/>
            <ac:spMk id="9" creationId="{7CB69095-DBDA-46E1-A3BB-2A895E3B9186}"/>
          </ac:spMkLst>
        </pc:spChg>
        <pc:picChg chg="add mod">
          <ac:chgData name="Jess Warr" userId="9541616823e9587a" providerId="LiveId" clId="{173C82AB-8B16-4710-81B1-CDEEFA1864E1}" dt="2023-05-23T09:40:08.093" v="573" actId="1076"/>
          <ac:picMkLst>
            <pc:docMk/>
            <pc:sldMk cId="3462485467" sldId="281"/>
            <ac:picMk id="2" creationId="{BC3DF160-6B55-38B8-CB2D-06274294BC8B}"/>
          </ac:picMkLst>
        </pc:picChg>
        <pc:picChg chg="add mod">
          <ac:chgData name="Jess Warr" userId="9541616823e9587a" providerId="LiveId" clId="{173C82AB-8B16-4710-81B1-CDEEFA1864E1}" dt="2023-05-23T09:40:08.093" v="573" actId="1076"/>
          <ac:picMkLst>
            <pc:docMk/>
            <pc:sldMk cId="3462485467" sldId="281"/>
            <ac:picMk id="3" creationId="{3B257867-3187-F375-DBA3-0FC8CB110EEB}"/>
          </ac:picMkLst>
        </pc:picChg>
        <pc:picChg chg="add mod">
          <ac:chgData name="Jess Warr" userId="9541616823e9587a" providerId="LiveId" clId="{173C82AB-8B16-4710-81B1-CDEEFA1864E1}" dt="2023-05-23T10:07:38.680" v="665" actId="1076"/>
          <ac:picMkLst>
            <pc:docMk/>
            <pc:sldMk cId="3462485467" sldId="281"/>
            <ac:picMk id="10" creationId="{369614D5-4D01-3C8B-E156-DAFF4FC38C78}"/>
          </ac:picMkLst>
        </pc:picChg>
        <pc:picChg chg="del">
          <ac:chgData name="Jess Warr" userId="9541616823e9587a" providerId="LiveId" clId="{173C82AB-8B16-4710-81B1-CDEEFA1864E1}" dt="2023-05-23T09:26:48.315" v="408" actId="478"/>
          <ac:picMkLst>
            <pc:docMk/>
            <pc:sldMk cId="3462485467" sldId="281"/>
            <ac:picMk id="11" creationId="{82A12531-849C-9C86-8CE2-419F49E40665}"/>
          </ac:picMkLst>
        </pc:picChg>
      </pc:sldChg>
      <pc:sldChg chg="addSp delSp modSp mod">
        <pc:chgData name="Jess Warr" userId="9541616823e9587a" providerId="LiveId" clId="{173C82AB-8B16-4710-81B1-CDEEFA1864E1}" dt="2023-05-23T09:27:26.585" v="419" actId="1076"/>
        <pc:sldMkLst>
          <pc:docMk/>
          <pc:sldMk cId="2298799397" sldId="282"/>
        </pc:sldMkLst>
        <pc:spChg chg="mod">
          <ac:chgData name="Jess Warr" userId="9541616823e9587a" providerId="LiveId" clId="{173C82AB-8B16-4710-81B1-CDEEFA1864E1}" dt="2023-05-23T09:27:16.083" v="415"/>
          <ac:spMkLst>
            <pc:docMk/>
            <pc:sldMk cId="2298799397" sldId="282"/>
            <ac:spMk id="7" creationId="{E2F8E908-8444-47ED-A458-91BADD9F3EF9}"/>
          </ac:spMkLst>
        </pc:spChg>
        <pc:spChg chg="del">
          <ac:chgData name="Jess Warr" userId="9541616823e9587a" providerId="LiveId" clId="{173C82AB-8B16-4710-81B1-CDEEFA1864E1}" dt="2023-05-23T09:27:23.244" v="417" actId="478"/>
          <ac:spMkLst>
            <pc:docMk/>
            <pc:sldMk cId="2298799397" sldId="282"/>
            <ac:spMk id="9" creationId="{7CB69095-DBDA-46E1-A3BB-2A895E3B9186}"/>
          </ac:spMkLst>
        </pc:spChg>
        <pc:picChg chg="add mod">
          <ac:chgData name="Jess Warr" userId="9541616823e9587a" providerId="LiveId" clId="{173C82AB-8B16-4710-81B1-CDEEFA1864E1}" dt="2023-05-23T09:27:26.585" v="419" actId="1076"/>
          <ac:picMkLst>
            <pc:docMk/>
            <pc:sldMk cId="2298799397" sldId="282"/>
            <ac:picMk id="2" creationId="{8C654DAA-5A26-3896-B8F9-A893AB836374}"/>
          </ac:picMkLst>
        </pc:picChg>
        <pc:picChg chg="del">
          <ac:chgData name="Jess Warr" userId="9541616823e9587a" providerId="LiveId" clId="{173C82AB-8B16-4710-81B1-CDEEFA1864E1}" dt="2023-05-23T09:27:17.712" v="416" actId="478"/>
          <ac:picMkLst>
            <pc:docMk/>
            <pc:sldMk cId="2298799397" sldId="282"/>
            <ac:picMk id="3" creationId="{D2AD17EA-C1BC-4CFA-83EF-6DB24A7D2A65}"/>
          </ac:picMkLst>
        </pc:picChg>
      </pc:sldChg>
      <pc:sldChg chg="addSp delSp modSp mod">
        <pc:chgData name="Jess Warr" userId="9541616823e9587a" providerId="LiveId" clId="{173C82AB-8B16-4710-81B1-CDEEFA1864E1}" dt="2023-05-23T09:20:38.627" v="301" actId="1076"/>
        <pc:sldMkLst>
          <pc:docMk/>
          <pc:sldMk cId="3918962910" sldId="287"/>
        </pc:sldMkLst>
        <pc:spChg chg="mod">
          <ac:chgData name="Jess Warr" userId="9541616823e9587a" providerId="LiveId" clId="{173C82AB-8B16-4710-81B1-CDEEFA1864E1}" dt="2023-05-23T09:19:21.451" v="284" actId="1076"/>
          <ac:spMkLst>
            <pc:docMk/>
            <pc:sldMk cId="3918962910" sldId="287"/>
            <ac:spMk id="7" creationId="{E2F8E908-8444-47ED-A458-91BADD9F3EF9}"/>
          </ac:spMkLst>
        </pc:spChg>
        <pc:spChg chg="mod">
          <ac:chgData name="Jess Warr" userId="9541616823e9587a" providerId="LiveId" clId="{173C82AB-8B16-4710-81B1-CDEEFA1864E1}" dt="2023-05-23T09:19:21.451" v="284" actId="1076"/>
          <ac:spMkLst>
            <pc:docMk/>
            <pc:sldMk cId="3918962910" sldId="287"/>
            <ac:spMk id="8" creationId="{0285FEDD-1E8B-4D77-BDE5-055D66C6C288}"/>
          </ac:spMkLst>
        </pc:spChg>
        <pc:picChg chg="add mod modCrop">
          <ac:chgData name="Jess Warr" userId="9541616823e9587a" providerId="LiveId" clId="{173C82AB-8B16-4710-81B1-CDEEFA1864E1}" dt="2023-05-23T09:20:38.627" v="301" actId="1076"/>
          <ac:picMkLst>
            <pc:docMk/>
            <pc:sldMk cId="3918962910" sldId="287"/>
            <ac:picMk id="2" creationId="{06FDC20A-38E5-E0EE-E7F8-BA4774FB3331}"/>
          </ac:picMkLst>
        </pc:picChg>
        <pc:picChg chg="del">
          <ac:chgData name="Jess Warr" userId="9541616823e9587a" providerId="LiveId" clId="{173C82AB-8B16-4710-81B1-CDEEFA1864E1}" dt="2023-05-22T08:14:52.699" v="6" actId="478"/>
          <ac:picMkLst>
            <pc:docMk/>
            <pc:sldMk cId="3918962910" sldId="287"/>
            <ac:picMk id="3" creationId="{7C004C34-FF49-B26B-072E-CCB402BF32B8}"/>
          </ac:picMkLst>
        </pc:picChg>
        <pc:picChg chg="add mod modCrop">
          <ac:chgData name="Jess Warr" userId="9541616823e9587a" providerId="LiveId" clId="{173C82AB-8B16-4710-81B1-CDEEFA1864E1}" dt="2023-05-23T09:20:15.640" v="298" actId="1076"/>
          <ac:picMkLst>
            <pc:docMk/>
            <pc:sldMk cId="3918962910" sldId="287"/>
            <ac:picMk id="9" creationId="{13CC06C2-2FAE-7739-E87D-EF3CE762FCB1}"/>
          </ac:picMkLst>
        </pc:picChg>
        <pc:picChg chg="del">
          <ac:chgData name="Jess Warr" userId="9541616823e9587a" providerId="LiveId" clId="{173C82AB-8B16-4710-81B1-CDEEFA1864E1}" dt="2023-05-22T08:14:53.386" v="7" actId="478"/>
          <ac:picMkLst>
            <pc:docMk/>
            <pc:sldMk cId="3918962910" sldId="287"/>
            <ac:picMk id="11" creationId="{61FDE8EC-CA62-83B2-3A88-7EECC95B4903}"/>
          </ac:picMkLst>
        </pc:picChg>
      </pc:sldChg>
      <pc:sldChg chg="delSp del mod">
        <pc:chgData name="Jess Warr" userId="9541616823e9587a" providerId="LiveId" clId="{173C82AB-8B16-4710-81B1-CDEEFA1864E1}" dt="2023-05-22T08:14:44.266" v="3" actId="47"/>
        <pc:sldMkLst>
          <pc:docMk/>
          <pc:sldMk cId="248774952" sldId="288"/>
        </pc:sldMkLst>
        <pc:picChg chg="del">
          <ac:chgData name="Jess Warr" userId="9541616823e9587a" providerId="LiveId" clId="{173C82AB-8B16-4710-81B1-CDEEFA1864E1}" dt="2023-05-22T08:14:40.234" v="1" actId="478"/>
          <ac:picMkLst>
            <pc:docMk/>
            <pc:sldMk cId="248774952" sldId="288"/>
            <ac:picMk id="9" creationId="{D82F8810-FEE6-E50E-D489-7A6501EB57D9}"/>
          </ac:picMkLst>
        </pc:picChg>
        <pc:picChg chg="del">
          <ac:chgData name="Jess Warr" userId="9541616823e9587a" providerId="LiveId" clId="{173C82AB-8B16-4710-81B1-CDEEFA1864E1}" dt="2023-05-22T08:14:41.045" v="2" actId="478"/>
          <ac:picMkLst>
            <pc:docMk/>
            <pc:sldMk cId="248774952" sldId="288"/>
            <ac:picMk id="12" creationId="{93AC1018-33B9-B340-8A23-C42756960E36}"/>
          </ac:picMkLst>
        </pc:picChg>
      </pc:sldChg>
      <pc:sldChg chg="modSp">
        <pc:chgData name="Jess Warr" userId="9541616823e9587a" providerId="LiveId" clId="{173C82AB-8B16-4710-81B1-CDEEFA1864E1}" dt="2023-05-17T10:29:55.630" v="0" actId="1076"/>
        <pc:sldMkLst>
          <pc:docMk/>
          <pc:sldMk cId="1726023700" sldId="290"/>
        </pc:sldMkLst>
        <pc:picChg chg="mod">
          <ac:chgData name="Jess Warr" userId="9541616823e9587a" providerId="LiveId" clId="{173C82AB-8B16-4710-81B1-CDEEFA1864E1}" dt="2023-05-17T10:29:55.630" v="0" actId="1076"/>
          <ac:picMkLst>
            <pc:docMk/>
            <pc:sldMk cId="1726023700" sldId="290"/>
            <ac:picMk id="1030" creationId="{5C5554AF-C2C2-27E7-16CF-67CBE8BA9C62}"/>
          </ac:picMkLst>
        </pc:picChg>
      </pc:sldChg>
      <pc:sldChg chg="addSp delSp modSp add del mod ord setBg">
        <pc:chgData name="Jess Warr" userId="9541616823e9587a" providerId="LiveId" clId="{173C82AB-8B16-4710-81B1-CDEEFA1864E1}" dt="2023-05-23T09:17:10.115" v="255" actId="47"/>
        <pc:sldMkLst>
          <pc:docMk/>
          <pc:sldMk cId="3837210233" sldId="293"/>
        </pc:sldMkLst>
        <pc:spChg chg="add del mod">
          <ac:chgData name="Jess Warr" userId="9541616823e9587a" providerId="LiveId" clId="{173C82AB-8B16-4710-81B1-CDEEFA1864E1}" dt="2023-05-22T08:19:59.066" v="83" actId="1076"/>
          <ac:spMkLst>
            <pc:docMk/>
            <pc:sldMk cId="3837210233" sldId="293"/>
            <ac:spMk id="3" creationId="{D0BE6C4E-549A-8595-E97B-7ADF35E83483}"/>
          </ac:spMkLst>
        </pc:spChg>
        <pc:spChg chg="del">
          <ac:chgData name="Jess Warr" userId="9541616823e9587a" providerId="LiveId" clId="{173C82AB-8B16-4710-81B1-CDEEFA1864E1}" dt="2023-05-22T08:17:38.168" v="20" actId="478"/>
          <ac:spMkLst>
            <pc:docMk/>
            <pc:sldMk cId="3837210233" sldId="293"/>
            <ac:spMk id="4" creationId="{36DDFF07-BF54-4BB9-AE07-CB4B28671801}"/>
          </ac:spMkLst>
        </pc:spChg>
        <pc:spChg chg="del">
          <ac:chgData name="Jess Warr" userId="9541616823e9587a" providerId="LiveId" clId="{173C82AB-8B16-4710-81B1-CDEEFA1864E1}" dt="2023-05-22T08:17:38.168" v="20" actId="478"/>
          <ac:spMkLst>
            <pc:docMk/>
            <pc:sldMk cId="3837210233" sldId="293"/>
            <ac:spMk id="6" creationId="{A2C2AF06-9251-47AF-AEDB-67C3094CFC6C}"/>
          </ac:spMkLst>
        </pc:spChg>
        <pc:spChg chg="del">
          <ac:chgData name="Jess Warr" userId="9541616823e9587a" providerId="LiveId" clId="{173C82AB-8B16-4710-81B1-CDEEFA1864E1}" dt="2023-05-22T08:17:38.168" v="20" actId="478"/>
          <ac:spMkLst>
            <pc:docMk/>
            <pc:sldMk cId="3837210233" sldId="293"/>
            <ac:spMk id="7" creationId="{4A288798-AC9B-4D1B-8880-C299535362F7}"/>
          </ac:spMkLst>
        </pc:spChg>
        <pc:spChg chg="add del mod">
          <ac:chgData name="Jess Warr" userId="9541616823e9587a" providerId="LiveId" clId="{173C82AB-8B16-4710-81B1-CDEEFA1864E1}" dt="2023-05-22T08:17:57.266" v="63" actId="478"/>
          <ac:spMkLst>
            <pc:docMk/>
            <pc:sldMk cId="3837210233" sldId="293"/>
            <ac:spMk id="10" creationId="{42BD6672-93A7-32C9-E73A-06F36BACB365}"/>
          </ac:spMkLst>
        </pc:spChg>
        <pc:picChg chg="add mod ord modCrop">
          <ac:chgData name="Jess Warr" userId="9541616823e9587a" providerId="LiveId" clId="{173C82AB-8B16-4710-81B1-CDEEFA1864E1}" dt="2023-05-22T08:19:55.269" v="82" actId="1076"/>
          <ac:picMkLst>
            <pc:docMk/>
            <pc:sldMk cId="3837210233" sldId="293"/>
            <ac:picMk id="13" creationId="{05C30286-5B79-B8CF-EE1E-14A9617C8D51}"/>
          </ac:picMkLst>
        </pc:picChg>
        <pc:cxnChg chg="del">
          <ac:chgData name="Jess Warr" userId="9541616823e9587a" providerId="LiveId" clId="{173C82AB-8B16-4710-81B1-CDEEFA1864E1}" dt="2023-05-22T08:17:38.168" v="20" actId="478"/>
          <ac:cxnSpMkLst>
            <pc:docMk/>
            <pc:sldMk cId="3837210233" sldId="293"/>
            <ac:cxnSpMk id="9" creationId="{42E8BF2C-2233-4892-80A7-11C6860E7931}"/>
          </ac:cxnSpMkLst>
        </pc:cxnChg>
      </pc:sldChg>
      <pc:sldChg chg="addSp modSp add mod ord setBg">
        <pc:chgData name="Jess Warr" userId="9541616823e9587a" providerId="LiveId" clId="{173C82AB-8B16-4710-81B1-CDEEFA1864E1}" dt="2023-05-23T09:18:42.361" v="283" actId="255"/>
        <pc:sldMkLst>
          <pc:docMk/>
          <pc:sldMk cId="2554580916" sldId="294"/>
        </pc:sldMkLst>
        <pc:spChg chg="mod">
          <ac:chgData name="Jess Warr" userId="9541616823e9587a" providerId="LiveId" clId="{173C82AB-8B16-4710-81B1-CDEEFA1864E1}" dt="2023-05-23T09:18:42.361" v="283" actId="255"/>
          <ac:spMkLst>
            <pc:docMk/>
            <pc:sldMk cId="2554580916" sldId="294"/>
            <ac:spMk id="6" creationId="{A2C2AF06-9251-47AF-AEDB-67C3094CFC6C}"/>
          </ac:spMkLst>
        </pc:spChg>
        <pc:spChg chg="mod">
          <ac:chgData name="Jess Warr" userId="9541616823e9587a" providerId="LiveId" clId="{173C82AB-8B16-4710-81B1-CDEEFA1864E1}" dt="2023-05-23T09:18:00.667" v="264" actId="255"/>
          <ac:spMkLst>
            <pc:docMk/>
            <pc:sldMk cId="2554580916" sldId="294"/>
            <ac:spMk id="7" creationId="{4A288798-AC9B-4D1B-8880-C299535362F7}"/>
          </ac:spMkLst>
        </pc:spChg>
        <pc:picChg chg="add mod ord">
          <ac:chgData name="Jess Warr" userId="9541616823e9587a" providerId="LiveId" clId="{173C82AB-8B16-4710-81B1-CDEEFA1864E1}" dt="2023-05-23T09:17:02.382" v="252" actId="167"/>
          <ac:picMkLst>
            <pc:docMk/>
            <pc:sldMk cId="2554580916" sldId="294"/>
            <ac:picMk id="3" creationId="{93B4B70B-6784-7628-4436-7B8CD28AFB4A}"/>
          </ac:picMkLst>
        </pc:picChg>
      </pc:sldChg>
      <pc:sldChg chg="addSp delSp modSp add mod">
        <pc:chgData name="Jess Warr" userId="9541616823e9587a" providerId="LiveId" clId="{173C82AB-8B16-4710-81B1-CDEEFA1864E1}" dt="2023-05-23T10:08:13.091" v="669" actId="1076"/>
        <pc:sldMkLst>
          <pc:docMk/>
          <pc:sldMk cId="485862430" sldId="295"/>
        </pc:sldMkLst>
        <pc:spChg chg="mod">
          <ac:chgData name="Jess Warr" userId="9541616823e9587a" providerId="LiveId" clId="{173C82AB-8B16-4710-81B1-CDEEFA1864E1}" dt="2023-05-23T10:08:13.091" v="669" actId="1076"/>
          <ac:spMkLst>
            <pc:docMk/>
            <pc:sldMk cId="485862430" sldId="295"/>
            <ac:spMk id="7" creationId="{E2F8E908-8444-47ED-A458-91BADD9F3EF9}"/>
          </ac:spMkLst>
        </pc:spChg>
        <pc:spChg chg="add del mod">
          <ac:chgData name="Jess Warr" userId="9541616823e9587a" providerId="LiveId" clId="{173C82AB-8B16-4710-81B1-CDEEFA1864E1}" dt="2023-05-23T09:28:16.827" v="424" actId="478"/>
          <ac:spMkLst>
            <pc:docMk/>
            <pc:sldMk cId="485862430" sldId="295"/>
            <ac:spMk id="9" creationId="{160D6B49-D69F-A33D-6E27-14ADA888A843}"/>
          </ac:spMkLst>
        </pc:spChg>
        <pc:picChg chg="del">
          <ac:chgData name="Jess Warr" userId="9541616823e9587a" providerId="LiveId" clId="{173C82AB-8B16-4710-81B1-CDEEFA1864E1}" dt="2023-05-23T09:28:14.803" v="423" actId="478"/>
          <ac:picMkLst>
            <pc:docMk/>
            <pc:sldMk cId="485862430" sldId="295"/>
            <ac:picMk id="2" creationId="{8C654DAA-5A26-3896-B8F9-A893AB836374}"/>
          </ac:picMkLst>
        </pc:picChg>
        <pc:picChg chg="add mod">
          <ac:chgData name="Jess Warr" userId="9541616823e9587a" providerId="LiveId" clId="{173C82AB-8B16-4710-81B1-CDEEFA1864E1}" dt="2023-05-23T09:40:30.217" v="579" actId="1076"/>
          <ac:picMkLst>
            <pc:docMk/>
            <pc:sldMk cId="485862430" sldId="295"/>
            <ac:picMk id="10" creationId="{4FC58599-D72D-A41B-12E3-0FC960C9DC44}"/>
          </ac:picMkLst>
        </pc:picChg>
        <pc:picChg chg="add mod">
          <ac:chgData name="Jess Warr" userId="9541616823e9587a" providerId="LiveId" clId="{173C82AB-8B16-4710-81B1-CDEEFA1864E1}" dt="2023-05-23T10:08:10.164" v="668" actId="1076"/>
          <ac:picMkLst>
            <pc:docMk/>
            <pc:sldMk cId="485862430" sldId="295"/>
            <ac:picMk id="12" creationId="{9E5A8949-9D1B-C698-78F2-091A412E906C}"/>
          </ac:picMkLst>
        </pc:picChg>
      </pc:sldChg>
      <pc:sldChg chg="addSp delSp modSp add mod">
        <pc:chgData name="Jess Warr" userId="9541616823e9587a" providerId="LiveId" clId="{173C82AB-8B16-4710-81B1-CDEEFA1864E1}" dt="2023-05-23T10:08:34.151" v="673" actId="1076"/>
        <pc:sldMkLst>
          <pc:docMk/>
          <pc:sldMk cId="2457715262" sldId="296"/>
        </pc:sldMkLst>
        <pc:spChg chg="mod">
          <ac:chgData name="Jess Warr" userId="9541616823e9587a" providerId="LiveId" clId="{173C82AB-8B16-4710-81B1-CDEEFA1864E1}" dt="2023-05-23T10:08:32.935" v="672" actId="1076"/>
          <ac:spMkLst>
            <pc:docMk/>
            <pc:sldMk cId="2457715262" sldId="296"/>
            <ac:spMk id="7" creationId="{E2F8E908-8444-47ED-A458-91BADD9F3EF9}"/>
          </ac:spMkLst>
        </pc:spChg>
        <pc:spChg chg="add del mod">
          <ac:chgData name="Jess Warr" userId="9541616823e9587a" providerId="LiveId" clId="{173C82AB-8B16-4710-81B1-CDEEFA1864E1}" dt="2023-05-23T09:28:34.083" v="429" actId="478"/>
          <ac:spMkLst>
            <pc:docMk/>
            <pc:sldMk cId="2457715262" sldId="296"/>
            <ac:spMk id="9" creationId="{ED1331BF-5271-4A7A-3867-DF881AEE02D3}"/>
          </ac:spMkLst>
        </pc:spChg>
        <pc:picChg chg="del">
          <ac:chgData name="Jess Warr" userId="9541616823e9587a" providerId="LiveId" clId="{173C82AB-8B16-4710-81B1-CDEEFA1864E1}" dt="2023-05-23T09:28:31.898" v="428" actId="478"/>
          <ac:picMkLst>
            <pc:docMk/>
            <pc:sldMk cId="2457715262" sldId="296"/>
            <ac:picMk id="2" creationId="{8C654DAA-5A26-3896-B8F9-A893AB836374}"/>
          </ac:picMkLst>
        </pc:picChg>
        <pc:picChg chg="add mod modCrop">
          <ac:chgData name="Jess Warr" userId="9541616823e9587a" providerId="LiveId" clId="{173C82AB-8B16-4710-81B1-CDEEFA1864E1}" dt="2023-05-23T09:40:58.902" v="587" actId="1076"/>
          <ac:picMkLst>
            <pc:docMk/>
            <pc:sldMk cId="2457715262" sldId="296"/>
            <ac:picMk id="10" creationId="{340FE90A-94A7-14B6-905D-DA17549E7352}"/>
          </ac:picMkLst>
        </pc:picChg>
        <pc:picChg chg="add mod">
          <ac:chgData name="Jess Warr" userId="9541616823e9587a" providerId="LiveId" clId="{173C82AB-8B16-4710-81B1-CDEEFA1864E1}" dt="2023-05-23T09:40:58.902" v="587" actId="1076"/>
          <ac:picMkLst>
            <pc:docMk/>
            <pc:sldMk cId="2457715262" sldId="296"/>
            <ac:picMk id="11" creationId="{78DC197F-6674-55F2-0B1A-6578DF178170}"/>
          </ac:picMkLst>
        </pc:picChg>
        <pc:picChg chg="add mod">
          <ac:chgData name="Jess Warr" userId="9541616823e9587a" providerId="LiveId" clId="{173C82AB-8B16-4710-81B1-CDEEFA1864E1}" dt="2023-05-23T10:08:34.151" v="673" actId="1076"/>
          <ac:picMkLst>
            <pc:docMk/>
            <pc:sldMk cId="2457715262" sldId="296"/>
            <ac:picMk id="13" creationId="{FF5CC03E-40C7-9D09-BD32-26C30B1C6D3F}"/>
          </ac:picMkLst>
        </pc:picChg>
      </pc:sldChg>
      <pc:sldChg chg="addSp delSp modSp add mod">
        <pc:chgData name="Jess Warr" userId="9541616823e9587a" providerId="LiveId" clId="{173C82AB-8B16-4710-81B1-CDEEFA1864E1}" dt="2023-05-23T10:08:52.705" v="676" actId="1076"/>
        <pc:sldMkLst>
          <pc:docMk/>
          <pc:sldMk cId="1905800303" sldId="297"/>
        </pc:sldMkLst>
        <pc:spChg chg="add del mod">
          <ac:chgData name="Jess Warr" userId="9541616823e9587a" providerId="LiveId" clId="{173C82AB-8B16-4710-81B1-CDEEFA1864E1}" dt="2023-05-23T09:29:06.788" v="433" actId="478"/>
          <ac:spMkLst>
            <pc:docMk/>
            <pc:sldMk cId="1905800303" sldId="297"/>
            <ac:spMk id="3" creationId="{8DEC8888-1973-BD6E-0214-0BC32721464B}"/>
          </ac:spMkLst>
        </pc:spChg>
        <pc:spChg chg="mod">
          <ac:chgData name="Jess Warr" userId="9541616823e9587a" providerId="LiveId" clId="{173C82AB-8B16-4710-81B1-CDEEFA1864E1}" dt="2023-05-23T10:08:52.705" v="676" actId="1076"/>
          <ac:spMkLst>
            <pc:docMk/>
            <pc:sldMk cId="1905800303" sldId="297"/>
            <ac:spMk id="7" creationId="{E2F8E908-8444-47ED-A458-91BADD9F3EF9}"/>
          </ac:spMkLst>
        </pc:spChg>
        <pc:picChg chg="add mod modCrop">
          <ac:chgData name="Jess Warr" userId="9541616823e9587a" providerId="LiveId" clId="{173C82AB-8B16-4710-81B1-CDEEFA1864E1}" dt="2023-05-23T09:41:30.920" v="594" actId="1076"/>
          <ac:picMkLst>
            <pc:docMk/>
            <pc:sldMk cId="1905800303" sldId="297"/>
            <ac:picMk id="9" creationId="{8FE5E571-6FBB-3051-AE75-FA895BAFC52A}"/>
          </ac:picMkLst>
        </pc:picChg>
        <pc:picChg chg="del">
          <ac:chgData name="Jess Warr" userId="9541616823e9587a" providerId="LiveId" clId="{173C82AB-8B16-4710-81B1-CDEEFA1864E1}" dt="2023-05-23T09:29:04.944" v="432" actId="478"/>
          <ac:picMkLst>
            <pc:docMk/>
            <pc:sldMk cId="1905800303" sldId="297"/>
            <ac:picMk id="10" creationId="{340FE90A-94A7-14B6-905D-DA17549E7352}"/>
          </ac:picMkLst>
        </pc:picChg>
        <pc:picChg chg="del">
          <ac:chgData name="Jess Warr" userId="9541616823e9587a" providerId="LiveId" clId="{173C82AB-8B16-4710-81B1-CDEEFA1864E1}" dt="2023-05-23T09:29:07.366" v="434" actId="478"/>
          <ac:picMkLst>
            <pc:docMk/>
            <pc:sldMk cId="1905800303" sldId="297"/>
            <ac:picMk id="11" creationId="{78DC197F-6674-55F2-0B1A-6578DF178170}"/>
          </ac:picMkLst>
        </pc:picChg>
        <pc:picChg chg="add mod">
          <ac:chgData name="Jess Warr" userId="9541616823e9587a" providerId="LiveId" clId="{173C82AB-8B16-4710-81B1-CDEEFA1864E1}" dt="2023-05-23T09:41:30.920" v="594" actId="1076"/>
          <ac:picMkLst>
            <pc:docMk/>
            <pc:sldMk cId="1905800303" sldId="297"/>
            <ac:picMk id="12" creationId="{E4C95140-CE34-8343-55FA-2CE69B24C688}"/>
          </ac:picMkLst>
        </pc:picChg>
        <pc:picChg chg="add mod">
          <ac:chgData name="Jess Warr" userId="9541616823e9587a" providerId="LiveId" clId="{173C82AB-8B16-4710-81B1-CDEEFA1864E1}" dt="2023-05-23T10:08:50.362" v="675" actId="1076"/>
          <ac:picMkLst>
            <pc:docMk/>
            <pc:sldMk cId="1905800303" sldId="297"/>
            <ac:picMk id="14" creationId="{E5ECAB34-352B-DFD6-4028-F097463233A2}"/>
          </ac:picMkLst>
        </pc:picChg>
      </pc:sldChg>
      <pc:sldChg chg="addSp delSp modSp add mod">
        <pc:chgData name="Jess Warr" userId="9541616823e9587a" providerId="LiveId" clId="{173C82AB-8B16-4710-81B1-CDEEFA1864E1}" dt="2023-05-23T10:08:58.434" v="677" actId="1076"/>
        <pc:sldMkLst>
          <pc:docMk/>
          <pc:sldMk cId="3760645834" sldId="298"/>
        </pc:sldMkLst>
        <pc:spChg chg="add del mod">
          <ac:chgData name="Jess Warr" userId="9541616823e9587a" providerId="LiveId" clId="{173C82AB-8B16-4710-81B1-CDEEFA1864E1}" dt="2023-05-23T09:29:28.629" v="439" actId="478"/>
          <ac:spMkLst>
            <pc:docMk/>
            <pc:sldMk cId="3760645834" sldId="298"/>
            <ac:spMk id="3" creationId="{ADD92A31-7702-F929-B653-89DAEA6CE6F1}"/>
          </ac:spMkLst>
        </pc:spChg>
        <pc:spChg chg="mod">
          <ac:chgData name="Jess Warr" userId="9541616823e9587a" providerId="LiveId" clId="{173C82AB-8B16-4710-81B1-CDEEFA1864E1}" dt="2023-05-23T09:29:22.019" v="437"/>
          <ac:spMkLst>
            <pc:docMk/>
            <pc:sldMk cId="3760645834" sldId="298"/>
            <ac:spMk id="7" creationId="{E2F8E908-8444-47ED-A458-91BADD9F3EF9}"/>
          </ac:spMkLst>
        </pc:spChg>
        <pc:picChg chg="del">
          <ac:chgData name="Jess Warr" userId="9541616823e9587a" providerId="LiveId" clId="{173C82AB-8B16-4710-81B1-CDEEFA1864E1}" dt="2023-05-23T09:29:24.963" v="438" actId="478"/>
          <ac:picMkLst>
            <pc:docMk/>
            <pc:sldMk cId="3760645834" sldId="298"/>
            <ac:picMk id="9" creationId="{8FE5E571-6FBB-3051-AE75-FA895BAFC52A}"/>
          </ac:picMkLst>
        </pc:picChg>
        <pc:picChg chg="add mod">
          <ac:chgData name="Jess Warr" userId="9541616823e9587a" providerId="LiveId" clId="{173C82AB-8B16-4710-81B1-CDEEFA1864E1}" dt="2023-05-23T10:08:58.434" v="677" actId="1076"/>
          <ac:picMkLst>
            <pc:docMk/>
            <pc:sldMk cId="3760645834" sldId="298"/>
            <ac:picMk id="10" creationId="{E95D6E77-D818-DABD-1753-3F8D2A84F0EC}"/>
          </ac:picMkLst>
        </pc:picChg>
        <pc:picChg chg="add del mod">
          <ac:chgData name="Jess Warr" userId="9541616823e9587a" providerId="LiveId" clId="{173C82AB-8B16-4710-81B1-CDEEFA1864E1}" dt="2023-05-23T09:30:09.397" v="443" actId="478"/>
          <ac:picMkLst>
            <pc:docMk/>
            <pc:sldMk cId="3760645834" sldId="298"/>
            <ac:picMk id="11" creationId="{AD2C8A60-C6EE-4C2D-39E0-10BA60AD4B17}"/>
          </ac:picMkLst>
        </pc:picChg>
        <pc:picChg chg="del">
          <ac:chgData name="Jess Warr" userId="9541616823e9587a" providerId="LiveId" clId="{173C82AB-8B16-4710-81B1-CDEEFA1864E1}" dt="2023-05-23T09:29:24.963" v="438" actId="478"/>
          <ac:picMkLst>
            <pc:docMk/>
            <pc:sldMk cId="3760645834" sldId="298"/>
            <ac:picMk id="12" creationId="{E4C95140-CE34-8343-55FA-2CE69B24C688}"/>
          </ac:picMkLst>
        </pc:picChg>
      </pc:sldChg>
      <pc:sldChg chg="addSp delSp modSp add mod">
        <pc:chgData name="Jess Warr" userId="9541616823e9587a" providerId="LiveId" clId="{173C82AB-8B16-4710-81B1-CDEEFA1864E1}" dt="2023-05-23T10:09:26.654" v="680" actId="1076"/>
        <pc:sldMkLst>
          <pc:docMk/>
          <pc:sldMk cId="1722510783" sldId="299"/>
        </pc:sldMkLst>
        <pc:spChg chg="add del mod">
          <ac:chgData name="Jess Warr" userId="9541616823e9587a" providerId="LiveId" clId="{173C82AB-8B16-4710-81B1-CDEEFA1864E1}" dt="2023-05-23T09:30:44.417" v="448" actId="478"/>
          <ac:spMkLst>
            <pc:docMk/>
            <pc:sldMk cId="1722510783" sldId="299"/>
            <ac:spMk id="3" creationId="{1382A698-B57A-FE6C-AD9C-62FCB14EEB01}"/>
          </ac:spMkLst>
        </pc:spChg>
        <pc:spChg chg="mod">
          <ac:chgData name="Jess Warr" userId="9541616823e9587a" providerId="LiveId" clId="{173C82AB-8B16-4710-81B1-CDEEFA1864E1}" dt="2023-05-23T10:09:15.228" v="678" actId="1076"/>
          <ac:spMkLst>
            <pc:docMk/>
            <pc:sldMk cId="1722510783" sldId="299"/>
            <ac:spMk id="7" creationId="{E2F8E908-8444-47ED-A458-91BADD9F3EF9}"/>
          </ac:spMkLst>
        </pc:spChg>
        <pc:picChg chg="add mod">
          <ac:chgData name="Jess Warr" userId="9541616823e9587a" providerId="LiveId" clId="{173C82AB-8B16-4710-81B1-CDEEFA1864E1}" dt="2023-05-23T09:41:58.836" v="600" actId="14100"/>
          <ac:picMkLst>
            <pc:docMk/>
            <pc:sldMk cId="1722510783" sldId="299"/>
            <ac:picMk id="9" creationId="{8E50B88C-25AB-04CC-5534-D219915156E5}"/>
          </ac:picMkLst>
        </pc:picChg>
        <pc:picChg chg="del">
          <ac:chgData name="Jess Warr" userId="9541616823e9587a" providerId="LiveId" clId="{173C82AB-8B16-4710-81B1-CDEEFA1864E1}" dt="2023-05-23T09:30:43.357" v="447" actId="478"/>
          <ac:picMkLst>
            <pc:docMk/>
            <pc:sldMk cId="1722510783" sldId="299"/>
            <ac:picMk id="10" creationId="{E95D6E77-D818-DABD-1753-3F8D2A84F0EC}"/>
          </ac:picMkLst>
        </pc:picChg>
        <pc:picChg chg="add mod">
          <ac:chgData name="Jess Warr" userId="9541616823e9587a" providerId="LiveId" clId="{173C82AB-8B16-4710-81B1-CDEEFA1864E1}" dt="2023-05-23T09:42:07.997" v="603" actId="1076"/>
          <ac:picMkLst>
            <pc:docMk/>
            <pc:sldMk cId="1722510783" sldId="299"/>
            <ac:picMk id="11" creationId="{A0DB527D-F9F5-E1F2-22AE-DED783263C0B}"/>
          </ac:picMkLst>
        </pc:picChg>
        <pc:picChg chg="add mod">
          <ac:chgData name="Jess Warr" userId="9541616823e9587a" providerId="LiveId" clId="{173C82AB-8B16-4710-81B1-CDEEFA1864E1}" dt="2023-05-23T10:09:26.654" v="680" actId="1076"/>
          <ac:picMkLst>
            <pc:docMk/>
            <pc:sldMk cId="1722510783" sldId="299"/>
            <ac:picMk id="13" creationId="{E8645FAC-29AC-8748-647E-D4F8871871B6}"/>
          </ac:picMkLst>
        </pc:picChg>
      </pc:sldChg>
      <pc:sldChg chg="addSp delSp modSp add mod">
        <pc:chgData name="Jess Warr" userId="9541616823e9587a" providerId="LiveId" clId="{173C82AB-8B16-4710-81B1-CDEEFA1864E1}" dt="2023-05-23T09:42:23.573" v="608" actId="1076"/>
        <pc:sldMkLst>
          <pc:docMk/>
          <pc:sldMk cId="4092939318" sldId="300"/>
        </pc:sldMkLst>
        <pc:spChg chg="add del mod">
          <ac:chgData name="Jess Warr" userId="9541616823e9587a" providerId="LiveId" clId="{173C82AB-8B16-4710-81B1-CDEEFA1864E1}" dt="2023-05-23T09:31:06.980" v="454" actId="478"/>
          <ac:spMkLst>
            <pc:docMk/>
            <pc:sldMk cId="4092939318" sldId="300"/>
            <ac:spMk id="3" creationId="{6D393131-9ADD-DE53-504D-B5A8FA877C71}"/>
          </ac:spMkLst>
        </pc:spChg>
        <pc:spChg chg="mod">
          <ac:chgData name="Jess Warr" userId="9541616823e9587a" providerId="LiveId" clId="{173C82AB-8B16-4710-81B1-CDEEFA1864E1}" dt="2023-05-23T09:30:58.304" v="452" actId="1076"/>
          <ac:spMkLst>
            <pc:docMk/>
            <pc:sldMk cId="4092939318" sldId="300"/>
            <ac:spMk id="7" creationId="{E2F8E908-8444-47ED-A458-91BADD9F3EF9}"/>
          </ac:spMkLst>
        </pc:spChg>
        <pc:picChg chg="add mod">
          <ac:chgData name="Jess Warr" userId="9541616823e9587a" providerId="LiveId" clId="{173C82AB-8B16-4710-81B1-CDEEFA1864E1}" dt="2023-05-23T09:42:23.573" v="608" actId="1076"/>
          <ac:picMkLst>
            <pc:docMk/>
            <pc:sldMk cId="4092939318" sldId="300"/>
            <ac:picMk id="9" creationId="{CA5E5723-3BE0-A857-82AD-6DEBB33A30BE}"/>
          </ac:picMkLst>
        </pc:picChg>
        <pc:picChg chg="del">
          <ac:chgData name="Jess Warr" userId="9541616823e9587a" providerId="LiveId" clId="{173C82AB-8B16-4710-81B1-CDEEFA1864E1}" dt="2023-05-23T09:31:03.934" v="453" actId="478"/>
          <ac:picMkLst>
            <pc:docMk/>
            <pc:sldMk cId="4092939318" sldId="300"/>
            <ac:picMk id="10" creationId="{E95D6E77-D818-DABD-1753-3F8D2A84F0EC}"/>
          </ac:picMkLst>
        </pc:picChg>
      </pc:sldChg>
      <pc:sldChg chg="addSp delSp modSp add mod">
        <pc:chgData name="Jess Warr" userId="9541616823e9587a" providerId="LiveId" clId="{173C82AB-8B16-4710-81B1-CDEEFA1864E1}" dt="2023-05-23T10:10:09.484" v="684" actId="1076"/>
        <pc:sldMkLst>
          <pc:docMk/>
          <pc:sldMk cId="1045738857" sldId="301"/>
        </pc:sldMkLst>
        <pc:spChg chg="add mod">
          <ac:chgData name="Jess Warr" userId="9541616823e9587a" providerId="LiveId" clId="{173C82AB-8B16-4710-81B1-CDEEFA1864E1}" dt="2023-05-23T10:09:40.779" v="681" actId="255"/>
          <ac:spMkLst>
            <pc:docMk/>
            <pc:sldMk cId="1045738857" sldId="301"/>
            <ac:spMk id="2" creationId="{58D20D1C-225B-5721-4191-FA51D6406EB8}"/>
          </ac:spMkLst>
        </pc:spChg>
        <pc:spChg chg="mod">
          <ac:chgData name="Jess Warr" userId="9541616823e9587a" providerId="LiveId" clId="{173C82AB-8B16-4710-81B1-CDEEFA1864E1}" dt="2023-05-23T10:10:09.484" v="684" actId="1076"/>
          <ac:spMkLst>
            <pc:docMk/>
            <pc:sldMk cId="1045738857" sldId="301"/>
            <ac:spMk id="7" creationId="{E2F8E908-8444-47ED-A458-91BADD9F3EF9}"/>
          </ac:spMkLst>
        </pc:spChg>
        <pc:spChg chg="add del">
          <ac:chgData name="Jess Warr" userId="9541616823e9587a" providerId="LiveId" clId="{173C82AB-8B16-4710-81B1-CDEEFA1864E1}" dt="2023-05-23T09:32:03.046" v="464" actId="478"/>
          <ac:spMkLst>
            <pc:docMk/>
            <pc:sldMk cId="1045738857" sldId="301"/>
            <ac:spMk id="10" creationId="{F51D4CCE-3C9A-E039-8643-4371EDE756BB}"/>
          </ac:spMkLst>
        </pc:spChg>
        <pc:picChg chg="del">
          <ac:chgData name="Jess Warr" userId="9541616823e9587a" providerId="LiveId" clId="{173C82AB-8B16-4710-81B1-CDEEFA1864E1}" dt="2023-05-23T09:31:29.668" v="460" actId="478"/>
          <ac:picMkLst>
            <pc:docMk/>
            <pc:sldMk cId="1045738857" sldId="301"/>
            <ac:picMk id="9" creationId="{CA5E5723-3BE0-A857-82AD-6DEBB33A30BE}"/>
          </ac:picMkLst>
        </pc:picChg>
        <pc:picChg chg="add mod">
          <ac:chgData name="Jess Warr" userId="9541616823e9587a" providerId="LiveId" clId="{173C82AB-8B16-4710-81B1-CDEEFA1864E1}" dt="2023-05-23T10:10:06.796" v="683" actId="1076"/>
          <ac:picMkLst>
            <pc:docMk/>
            <pc:sldMk cId="1045738857" sldId="301"/>
            <ac:picMk id="12" creationId="{1A671DE1-6887-EDDB-8EE1-BB932A6D8374}"/>
          </ac:picMkLst>
        </pc:picChg>
      </pc:sldChg>
      <pc:sldChg chg="addSp delSp modSp add mod">
        <pc:chgData name="Jess Warr" userId="9541616823e9587a" providerId="LiveId" clId="{173C82AB-8B16-4710-81B1-CDEEFA1864E1}" dt="2023-05-23T10:13:47.388" v="710" actId="1076"/>
        <pc:sldMkLst>
          <pc:docMk/>
          <pc:sldMk cId="644004783" sldId="302"/>
        </pc:sldMkLst>
        <pc:spChg chg="mod">
          <ac:chgData name="Jess Warr" userId="9541616823e9587a" providerId="LiveId" clId="{173C82AB-8B16-4710-81B1-CDEEFA1864E1}" dt="2023-05-23T10:13:43.051" v="708" actId="1076"/>
          <ac:spMkLst>
            <pc:docMk/>
            <pc:sldMk cId="644004783" sldId="302"/>
            <ac:spMk id="7" creationId="{E2F8E908-8444-47ED-A458-91BADD9F3EF9}"/>
          </ac:spMkLst>
        </pc:spChg>
        <pc:picChg chg="add mod">
          <ac:chgData name="Jess Warr" userId="9541616823e9587a" providerId="LiveId" clId="{173C82AB-8B16-4710-81B1-CDEEFA1864E1}" dt="2023-05-23T10:13:47.388" v="710" actId="1076"/>
          <ac:picMkLst>
            <pc:docMk/>
            <pc:sldMk cId="644004783" sldId="302"/>
            <ac:picMk id="2" creationId="{09D00371-FFA3-DCDB-1C74-875ED6C0BBD5}"/>
          </ac:picMkLst>
        </pc:picChg>
        <pc:picChg chg="del">
          <ac:chgData name="Jess Warr" userId="9541616823e9587a" providerId="LiveId" clId="{173C82AB-8B16-4710-81B1-CDEEFA1864E1}" dt="2023-05-23T09:36:54.578" v="540" actId="478"/>
          <ac:picMkLst>
            <pc:docMk/>
            <pc:sldMk cId="644004783" sldId="302"/>
            <ac:picMk id="9" creationId="{CA5E5723-3BE0-A857-82AD-6DEBB33A30BE}"/>
          </ac:picMkLst>
        </pc:picChg>
        <pc:picChg chg="add mod">
          <ac:chgData name="Jess Warr" userId="9541616823e9587a" providerId="LiveId" clId="{173C82AB-8B16-4710-81B1-CDEEFA1864E1}" dt="2023-05-23T10:13:40.484" v="707" actId="1076"/>
          <ac:picMkLst>
            <pc:docMk/>
            <pc:sldMk cId="644004783" sldId="302"/>
            <ac:picMk id="10" creationId="{66DD44D6-963D-A45A-5035-66F0590FFF2B}"/>
          </ac:picMkLst>
        </pc:picChg>
      </pc:sldChg>
      <pc:sldChg chg="addSp delSp modSp add mod">
        <pc:chgData name="Jess Warr" userId="9541616823e9587a" providerId="LiveId" clId="{173C82AB-8B16-4710-81B1-CDEEFA1864E1}" dt="2023-05-23T10:10:28.272" v="686" actId="1076"/>
        <pc:sldMkLst>
          <pc:docMk/>
          <pc:sldMk cId="3852762219" sldId="303"/>
        </pc:sldMkLst>
        <pc:spChg chg="del">
          <ac:chgData name="Jess Warr" userId="9541616823e9587a" providerId="LiveId" clId="{173C82AB-8B16-4710-81B1-CDEEFA1864E1}" dt="2023-05-23T09:32:09.534" v="466" actId="478"/>
          <ac:spMkLst>
            <pc:docMk/>
            <pc:sldMk cId="3852762219" sldId="303"/>
            <ac:spMk id="2" creationId="{58D20D1C-225B-5721-4191-FA51D6406EB8}"/>
          </ac:spMkLst>
        </pc:spChg>
        <pc:spChg chg="mod">
          <ac:chgData name="Jess Warr" userId="9541616823e9587a" providerId="LiveId" clId="{173C82AB-8B16-4710-81B1-CDEEFA1864E1}" dt="2023-05-23T09:42:46.567" v="615" actId="1076"/>
          <ac:spMkLst>
            <pc:docMk/>
            <pc:sldMk cId="3852762219" sldId="303"/>
            <ac:spMk id="7" creationId="{E2F8E908-8444-47ED-A458-91BADD9F3EF9}"/>
          </ac:spMkLst>
        </pc:spChg>
        <pc:picChg chg="add mod">
          <ac:chgData name="Jess Warr" userId="9541616823e9587a" providerId="LiveId" clId="{173C82AB-8B16-4710-81B1-CDEEFA1864E1}" dt="2023-05-23T09:42:50.590" v="617" actId="1076"/>
          <ac:picMkLst>
            <pc:docMk/>
            <pc:sldMk cId="3852762219" sldId="303"/>
            <ac:picMk id="3" creationId="{A3CF6277-CE0C-AA4E-32C2-4E24A06FA71D}"/>
          </ac:picMkLst>
        </pc:picChg>
        <pc:picChg chg="add del mod">
          <ac:chgData name="Jess Warr" userId="9541616823e9587a" providerId="LiveId" clId="{173C82AB-8B16-4710-81B1-CDEEFA1864E1}" dt="2023-05-23T09:32:26.888" v="470" actId="478"/>
          <ac:picMkLst>
            <pc:docMk/>
            <pc:sldMk cId="3852762219" sldId="303"/>
            <ac:picMk id="9" creationId="{FBA01965-DBC2-4EE7-4981-EDB9A746C277}"/>
          </ac:picMkLst>
        </pc:picChg>
        <pc:picChg chg="add mod">
          <ac:chgData name="Jess Warr" userId="9541616823e9587a" providerId="LiveId" clId="{173C82AB-8B16-4710-81B1-CDEEFA1864E1}" dt="2023-05-23T10:10:28.272" v="686" actId="1076"/>
          <ac:picMkLst>
            <pc:docMk/>
            <pc:sldMk cId="3852762219" sldId="303"/>
            <ac:picMk id="11" creationId="{E5EEBD18-22BE-28DF-A8C3-7F97E52A17BB}"/>
          </ac:picMkLst>
        </pc:picChg>
      </pc:sldChg>
      <pc:sldChg chg="addSp delSp modSp add mod">
        <pc:chgData name="Jess Warr" userId="9541616823e9587a" providerId="LiveId" clId="{173C82AB-8B16-4710-81B1-CDEEFA1864E1}" dt="2023-05-23T10:11:13.071" v="689" actId="1076"/>
        <pc:sldMkLst>
          <pc:docMk/>
          <pc:sldMk cId="3576481797" sldId="304"/>
        </pc:sldMkLst>
        <pc:spChg chg="mod">
          <ac:chgData name="Jess Warr" userId="9541616823e9587a" providerId="LiveId" clId="{173C82AB-8B16-4710-81B1-CDEEFA1864E1}" dt="2023-05-23T10:11:10.759" v="688" actId="1076"/>
          <ac:spMkLst>
            <pc:docMk/>
            <pc:sldMk cId="3576481797" sldId="304"/>
            <ac:spMk id="7" creationId="{E2F8E908-8444-47ED-A458-91BADD9F3EF9}"/>
          </ac:spMkLst>
        </pc:spChg>
        <pc:picChg chg="add mod">
          <ac:chgData name="Jess Warr" userId="9541616823e9587a" providerId="LiveId" clId="{173C82AB-8B16-4710-81B1-CDEEFA1864E1}" dt="2023-05-23T09:43:05.305" v="621" actId="14100"/>
          <ac:picMkLst>
            <pc:docMk/>
            <pc:sldMk cId="3576481797" sldId="304"/>
            <ac:picMk id="2" creationId="{C3E8093A-9380-7EF1-EB1B-A27F81F63D41}"/>
          </ac:picMkLst>
        </pc:picChg>
        <pc:picChg chg="del">
          <ac:chgData name="Jess Warr" userId="9541616823e9587a" providerId="LiveId" clId="{173C82AB-8B16-4710-81B1-CDEEFA1864E1}" dt="2023-05-23T09:32:33.354" v="472" actId="478"/>
          <ac:picMkLst>
            <pc:docMk/>
            <pc:sldMk cId="3576481797" sldId="304"/>
            <ac:picMk id="3" creationId="{A3CF6277-CE0C-AA4E-32C2-4E24A06FA71D}"/>
          </ac:picMkLst>
        </pc:picChg>
        <pc:picChg chg="add mod">
          <ac:chgData name="Jess Warr" userId="9541616823e9587a" providerId="LiveId" clId="{173C82AB-8B16-4710-81B1-CDEEFA1864E1}" dt="2023-05-23T10:11:13.071" v="689" actId="1076"/>
          <ac:picMkLst>
            <pc:docMk/>
            <pc:sldMk cId="3576481797" sldId="304"/>
            <ac:picMk id="10" creationId="{1A6D2658-CE4F-22F7-EA5B-736A42DAE221}"/>
          </ac:picMkLst>
        </pc:picChg>
      </pc:sldChg>
      <pc:sldChg chg="modSp add mod">
        <pc:chgData name="Jess Warr" userId="9541616823e9587a" providerId="LiveId" clId="{173C82AB-8B16-4710-81B1-CDEEFA1864E1}" dt="2023-05-23T09:43:19.338" v="625" actId="1076"/>
        <pc:sldMkLst>
          <pc:docMk/>
          <pc:sldMk cId="3663490309" sldId="305"/>
        </pc:sldMkLst>
        <pc:spChg chg="mod">
          <ac:chgData name="Jess Warr" userId="9541616823e9587a" providerId="LiveId" clId="{173C82AB-8B16-4710-81B1-CDEEFA1864E1}" dt="2023-05-23T09:43:19.338" v="625" actId="1076"/>
          <ac:spMkLst>
            <pc:docMk/>
            <pc:sldMk cId="3663490309" sldId="305"/>
            <ac:spMk id="2" creationId="{58D20D1C-225B-5721-4191-FA51D6406EB8}"/>
          </ac:spMkLst>
        </pc:spChg>
        <pc:spChg chg="mod">
          <ac:chgData name="Jess Warr" userId="9541616823e9587a" providerId="LiveId" clId="{173C82AB-8B16-4710-81B1-CDEEFA1864E1}" dt="2023-05-23T09:43:14.875" v="623" actId="1076"/>
          <ac:spMkLst>
            <pc:docMk/>
            <pc:sldMk cId="3663490309" sldId="305"/>
            <ac:spMk id="7" creationId="{E2F8E908-8444-47ED-A458-91BADD9F3EF9}"/>
          </ac:spMkLst>
        </pc:spChg>
      </pc:sldChg>
      <pc:sldChg chg="addSp delSp modSp add mod">
        <pc:chgData name="Jess Warr" userId="9541616823e9587a" providerId="LiveId" clId="{173C82AB-8B16-4710-81B1-CDEEFA1864E1}" dt="2023-05-23T10:11:35.477" v="692" actId="1076"/>
        <pc:sldMkLst>
          <pc:docMk/>
          <pc:sldMk cId="2893414810" sldId="306"/>
        </pc:sldMkLst>
        <pc:spChg chg="mod">
          <ac:chgData name="Jess Warr" userId="9541616823e9587a" providerId="LiveId" clId="{173C82AB-8B16-4710-81B1-CDEEFA1864E1}" dt="2023-05-23T10:11:23.431" v="690" actId="1076"/>
          <ac:spMkLst>
            <pc:docMk/>
            <pc:sldMk cId="2893414810" sldId="306"/>
            <ac:spMk id="7" creationId="{E2F8E908-8444-47ED-A458-91BADD9F3EF9}"/>
          </ac:spMkLst>
        </pc:spChg>
        <pc:spChg chg="add del mod">
          <ac:chgData name="Jess Warr" userId="9541616823e9587a" providerId="LiveId" clId="{173C82AB-8B16-4710-81B1-CDEEFA1864E1}" dt="2023-05-23T09:33:50.829" v="492" actId="478"/>
          <ac:spMkLst>
            <pc:docMk/>
            <pc:sldMk cId="2893414810" sldId="306"/>
            <ac:spMk id="9" creationId="{464DE6A5-D74E-BA39-C433-02C3D3B11BA9}"/>
          </ac:spMkLst>
        </pc:spChg>
        <pc:picChg chg="del">
          <ac:chgData name="Jess Warr" userId="9541616823e9587a" providerId="LiveId" clId="{173C82AB-8B16-4710-81B1-CDEEFA1864E1}" dt="2023-05-23T09:33:48.810" v="491" actId="478"/>
          <ac:picMkLst>
            <pc:docMk/>
            <pc:sldMk cId="2893414810" sldId="306"/>
            <ac:picMk id="2" creationId="{C3E8093A-9380-7EF1-EB1B-A27F81F63D41}"/>
          </ac:picMkLst>
        </pc:picChg>
        <pc:picChg chg="add mod">
          <ac:chgData name="Jess Warr" userId="9541616823e9587a" providerId="LiveId" clId="{173C82AB-8B16-4710-81B1-CDEEFA1864E1}" dt="2023-05-23T09:43:30.132" v="628" actId="1076"/>
          <ac:picMkLst>
            <pc:docMk/>
            <pc:sldMk cId="2893414810" sldId="306"/>
            <ac:picMk id="10" creationId="{8BB7E748-23E2-208D-DAD1-63330A0D72CC}"/>
          </ac:picMkLst>
        </pc:picChg>
        <pc:picChg chg="add mod">
          <ac:chgData name="Jess Warr" userId="9541616823e9587a" providerId="LiveId" clId="{173C82AB-8B16-4710-81B1-CDEEFA1864E1}" dt="2023-05-23T09:43:30.132" v="628" actId="1076"/>
          <ac:picMkLst>
            <pc:docMk/>
            <pc:sldMk cId="2893414810" sldId="306"/>
            <ac:picMk id="11" creationId="{5878B42B-4DEB-1268-D601-F07146A80080}"/>
          </ac:picMkLst>
        </pc:picChg>
        <pc:picChg chg="add del mod">
          <ac:chgData name="Jess Warr" userId="9541616823e9587a" providerId="LiveId" clId="{173C82AB-8B16-4710-81B1-CDEEFA1864E1}" dt="2023-05-23T09:34:06.530" v="495"/>
          <ac:picMkLst>
            <pc:docMk/>
            <pc:sldMk cId="2893414810" sldId="306"/>
            <ac:picMk id="12" creationId="{98BEDE50-02DD-FB6B-7884-39FDC33ACB6E}"/>
          </ac:picMkLst>
        </pc:picChg>
        <pc:picChg chg="add del mod">
          <ac:chgData name="Jess Warr" userId="9541616823e9587a" providerId="LiveId" clId="{173C82AB-8B16-4710-81B1-CDEEFA1864E1}" dt="2023-05-23T09:34:06.530" v="495"/>
          <ac:picMkLst>
            <pc:docMk/>
            <pc:sldMk cId="2893414810" sldId="306"/>
            <ac:picMk id="13" creationId="{A0E48ED7-7E4A-25ED-22CF-1A426A06C566}"/>
          </ac:picMkLst>
        </pc:picChg>
        <pc:picChg chg="add mod">
          <ac:chgData name="Jess Warr" userId="9541616823e9587a" providerId="LiveId" clId="{173C82AB-8B16-4710-81B1-CDEEFA1864E1}" dt="2023-05-23T10:11:35.477" v="692" actId="1076"/>
          <ac:picMkLst>
            <pc:docMk/>
            <pc:sldMk cId="2893414810" sldId="306"/>
            <ac:picMk id="15" creationId="{F7B2F2F3-090D-D9E6-B1E5-C1E299E0F714}"/>
          </ac:picMkLst>
        </pc:picChg>
      </pc:sldChg>
      <pc:sldChg chg="addSp delSp modSp add mod">
        <pc:chgData name="Jess Warr" userId="9541616823e9587a" providerId="LiveId" clId="{173C82AB-8B16-4710-81B1-CDEEFA1864E1}" dt="2023-05-23T10:11:52.442" v="695" actId="1076"/>
        <pc:sldMkLst>
          <pc:docMk/>
          <pc:sldMk cId="1713725050" sldId="307"/>
        </pc:sldMkLst>
        <pc:spChg chg="mod">
          <ac:chgData name="Jess Warr" userId="9541616823e9587a" providerId="LiveId" clId="{173C82AB-8B16-4710-81B1-CDEEFA1864E1}" dt="2023-05-23T09:58:13.207" v="634" actId="1076"/>
          <ac:spMkLst>
            <pc:docMk/>
            <pc:sldMk cId="1713725050" sldId="307"/>
            <ac:spMk id="2" creationId="{58D20D1C-225B-5721-4191-FA51D6406EB8}"/>
          </ac:spMkLst>
        </pc:spChg>
        <pc:spChg chg="mod">
          <ac:chgData name="Jess Warr" userId="9541616823e9587a" providerId="LiveId" clId="{173C82AB-8B16-4710-81B1-CDEEFA1864E1}" dt="2023-05-23T10:11:49.979" v="694" actId="1076"/>
          <ac:spMkLst>
            <pc:docMk/>
            <pc:sldMk cId="1713725050" sldId="307"/>
            <ac:spMk id="7" creationId="{E2F8E908-8444-47ED-A458-91BADD9F3EF9}"/>
          </ac:spMkLst>
        </pc:spChg>
        <pc:spChg chg="add del">
          <ac:chgData name="Jess Warr" userId="9541616823e9587a" providerId="LiveId" clId="{173C82AB-8B16-4710-81B1-CDEEFA1864E1}" dt="2023-05-23T09:34:54.570" v="507" actId="22"/>
          <ac:spMkLst>
            <pc:docMk/>
            <pc:sldMk cId="1713725050" sldId="307"/>
            <ac:spMk id="9" creationId="{73ACB976-7AAF-5E40-CF5B-FF67BEEC02E6}"/>
          </ac:spMkLst>
        </pc:spChg>
        <pc:picChg chg="add mod">
          <ac:chgData name="Jess Warr" userId="9541616823e9587a" providerId="LiveId" clId="{173C82AB-8B16-4710-81B1-CDEEFA1864E1}" dt="2023-05-23T10:11:52.442" v="695" actId="1076"/>
          <ac:picMkLst>
            <pc:docMk/>
            <pc:sldMk cId="1713725050" sldId="307"/>
            <ac:picMk id="11" creationId="{20994CA6-1AFE-D262-C627-9E237F4C8205}"/>
          </ac:picMkLst>
        </pc:picChg>
      </pc:sldChg>
      <pc:sldChg chg="addSp modSp add mod">
        <pc:chgData name="Jess Warr" userId="9541616823e9587a" providerId="LiveId" clId="{173C82AB-8B16-4710-81B1-CDEEFA1864E1}" dt="2023-05-23T10:12:14.709" v="698" actId="1076"/>
        <pc:sldMkLst>
          <pc:docMk/>
          <pc:sldMk cId="4109702579" sldId="308"/>
        </pc:sldMkLst>
        <pc:spChg chg="mod">
          <ac:chgData name="Jess Warr" userId="9541616823e9587a" providerId="LiveId" clId="{173C82AB-8B16-4710-81B1-CDEEFA1864E1}" dt="2023-05-23T09:58:23.359" v="637" actId="1076"/>
          <ac:spMkLst>
            <pc:docMk/>
            <pc:sldMk cId="4109702579" sldId="308"/>
            <ac:spMk id="2" creationId="{58D20D1C-225B-5721-4191-FA51D6406EB8}"/>
          </ac:spMkLst>
        </pc:spChg>
        <pc:spChg chg="mod">
          <ac:chgData name="Jess Warr" userId="9541616823e9587a" providerId="LiveId" clId="{173C82AB-8B16-4710-81B1-CDEEFA1864E1}" dt="2023-05-23T10:12:14.709" v="698" actId="1076"/>
          <ac:spMkLst>
            <pc:docMk/>
            <pc:sldMk cId="4109702579" sldId="308"/>
            <ac:spMk id="7" creationId="{E2F8E908-8444-47ED-A458-91BADD9F3EF9}"/>
          </ac:spMkLst>
        </pc:spChg>
        <pc:picChg chg="add mod">
          <ac:chgData name="Jess Warr" userId="9541616823e9587a" providerId="LiveId" clId="{173C82AB-8B16-4710-81B1-CDEEFA1864E1}" dt="2023-05-23T10:12:08.452" v="697" actId="1076"/>
          <ac:picMkLst>
            <pc:docMk/>
            <pc:sldMk cId="4109702579" sldId="308"/>
            <ac:picMk id="9" creationId="{9F80772C-426A-ED73-07F2-3F9405AAF8C4}"/>
          </ac:picMkLst>
        </pc:picChg>
      </pc:sldChg>
      <pc:sldChg chg="addSp delSp modSp add mod">
        <pc:chgData name="Jess Warr" userId="9541616823e9587a" providerId="LiveId" clId="{173C82AB-8B16-4710-81B1-CDEEFA1864E1}" dt="2023-05-23T10:12:45.674" v="702" actId="1076"/>
        <pc:sldMkLst>
          <pc:docMk/>
          <pc:sldMk cId="1015331428" sldId="309"/>
        </pc:sldMkLst>
        <pc:spChg chg="mod">
          <ac:chgData name="Jess Warr" userId="9541616823e9587a" providerId="LiveId" clId="{173C82AB-8B16-4710-81B1-CDEEFA1864E1}" dt="2023-05-23T09:58:33.653" v="639" actId="1076"/>
          <ac:spMkLst>
            <pc:docMk/>
            <pc:sldMk cId="1015331428" sldId="309"/>
            <ac:spMk id="2" creationId="{58D20D1C-225B-5721-4191-FA51D6406EB8}"/>
          </ac:spMkLst>
        </pc:spChg>
        <pc:spChg chg="mod">
          <ac:chgData name="Jess Warr" userId="9541616823e9587a" providerId="LiveId" clId="{173C82AB-8B16-4710-81B1-CDEEFA1864E1}" dt="2023-05-23T10:12:45.674" v="702" actId="1076"/>
          <ac:spMkLst>
            <pc:docMk/>
            <pc:sldMk cId="1015331428" sldId="309"/>
            <ac:spMk id="7" creationId="{E2F8E908-8444-47ED-A458-91BADD9F3EF9}"/>
          </ac:spMkLst>
        </pc:spChg>
        <pc:spChg chg="add del">
          <ac:chgData name="Jess Warr" userId="9541616823e9587a" providerId="LiveId" clId="{173C82AB-8B16-4710-81B1-CDEEFA1864E1}" dt="2023-05-23T09:36:08.036" v="529" actId="478"/>
          <ac:spMkLst>
            <pc:docMk/>
            <pc:sldMk cId="1015331428" sldId="309"/>
            <ac:spMk id="9" creationId="{511CE19D-2BC4-C867-5CF6-EEAFF8E116DD}"/>
          </ac:spMkLst>
        </pc:spChg>
        <pc:picChg chg="add mod">
          <ac:chgData name="Jess Warr" userId="9541616823e9587a" providerId="LiveId" clId="{173C82AB-8B16-4710-81B1-CDEEFA1864E1}" dt="2023-05-23T10:12:40.088" v="700" actId="1076"/>
          <ac:picMkLst>
            <pc:docMk/>
            <pc:sldMk cId="1015331428" sldId="309"/>
            <ac:picMk id="11" creationId="{0F030D7E-FD8C-D485-8111-537DE3C64B7B}"/>
          </ac:picMkLst>
        </pc:picChg>
      </pc:sldChg>
      <pc:sldChg chg="addSp modSp add mod">
        <pc:chgData name="Jess Warr" userId="9541616823e9587a" providerId="LiveId" clId="{173C82AB-8B16-4710-81B1-CDEEFA1864E1}" dt="2023-05-23T10:13:14.932" v="705" actId="1076"/>
        <pc:sldMkLst>
          <pc:docMk/>
          <pc:sldMk cId="3076867191" sldId="310"/>
        </pc:sldMkLst>
        <pc:spChg chg="mod">
          <ac:chgData name="Jess Warr" userId="9541616823e9587a" providerId="LiveId" clId="{173C82AB-8B16-4710-81B1-CDEEFA1864E1}" dt="2023-05-23T09:36:37.583" v="538" actId="20577"/>
          <ac:spMkLst>
            <pc:docMk/>
            <pc:sldMk cId="3076867191" sldId="310"/>
            <ac:spMk id="2" creationId="{58D20D1C-225B-5721-4191-FA51D6406EB8}"/>
          </ac:spMkLst>
        </pc:spChg>
        <pc:spChg chg="mod">
          <ac:chgData name="Jess Warr" userId="9541616823e9587a" providerId="LiveId" clId="{173C82AB-8B16-4710-81B1-CDEEFA1864E1}" dt="2023-05-23T10:13:14.932" v="705" actId="1076"/>
          <ac:spMkLst>
            <pc:docMk/>
            <pc:sldMk cId="3076867191" sldId="310"/>
            <ac:spMk id="7" creationId="{E2F8E908-8444-47ED-A458-91BADD9F3EF9}"/>
          </ac:spMkLst>
        </pc:spChg>
        <pc:picChg chg="add mod">
          <ac:chgData name="Jess Warr" userId="9541616823e9587a" providerId="LiveId" clId="{173C82AB-8B16-4710-81B1-CDEEFA1864E1}" dt="2023-05-23T10:13:12.878" v="704" actId="1076"/>
          <ac:picMkLst>
            <pc:docMk/>
            <pc:sldMk cId="3076867191" sldId="310"/>
            <ac:picMk id="9" creationId="{86E7060E-6DE3-C5DF-9FCD-C21934A1E51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34BF-39BB-418A-AEFD-69B69F5DBC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C94012C-5F7F-410C-8E77-724D641F3A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8767ED2-D61B-4119-BDC2-3BD2B522F372}"/>
              </a:ext>
            </a:extLst>
          </p:cNvPr>
          <p:cNvSpPr>
            <a:spLocks noGrp="1"/>
          </p:cNvSpPr>
          <p:nvPr>
            <p:ph type="dt" sz="half" idx="10"/>
          </p:nvPr>
        </p:nvSpPr>
        <p:spPr/>
        <p:txBody>
          <a:bodyPr/>
          <a:lstStyle/>
          <a:p>
            <a:fld id="{3AA504F7-D9FE-4B15-A5E3-7717C7D7B6D8}" type="datetimeFigureOut">
              <a:rPr lang="en-GB" smtClean="0"/>
              <a:t>22/05/2023</a:t>
            </a:fld>
            <a:endParaRPr lang="en-GB"/>
          </a:p>
        </p:txBody>
      </p:sp>
      <p:sp>
        <p:nvSpPr>
          <p:cNvPr id="5" name="Footer Placeholder 4">
            <a:extLst>
              <a:ext uri="{FF2B5EF4-FFF2-40B4-BE49-F238E27FC236}">
                <a16:creationId xmlns:a16="http://schemas.microsoft.com/office/drawing/2014/main" id="{002DD3A2-C232-43F5-94E3-6405E16719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43F433-04DC-4FB1-A9F0-848488E4F7CF}"/>
              </a:ext>
            </a:extLst>
          </p:cNvPr>
          <p:cNvSpPr>
            <a:spLocks noGrp="1"/>
          </p:cNvSpPr>
          <p:nvPr>
            <p:ph type="sldNum" sz="quarter" idx="12"/>
          </p:nvPr>
        </p:nvSpPr>
        <p:spPr/>
        <p:txBody>
          <a:bodyPr/>
          <a:lstStyle/>
          <a:p>
            <a:fld id="{F0684F0D-282B-4DD4-ABC5-08A19AA8AFC6}" type="slidenum">
              <a:rPr lang="en-GB" smtClean="0"/>
              <a:t>‹#›</a:t>
            </a:fld>
            <a:endParaRPr lang="en-GB"/>
          </a:p>
        </p:txBody>
      </p:sp>
    </p:spTree>
    <p:extLst>
      <p:ext uri="{BB962C8B-B14F-4D97-AF65-F5344CB8AC3E}">
        <p14:creationId xmlns:p14="http://schemas.microsoft.com/office/powerpoint/2010/main" val="1695433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5D988-8448-46B2-8CC9-6C6D46A67C6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E3CE28-116B-4D47-A8F5-76958F2246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7B2280-16B2-4587-A50A-72C10A392FBE}"/>
              </a:ext>
            </a:extLst>
          </p:cNvPr>
          <p:cNvSpPr>
            <a:spLocks noGrp="1"/>
          </p:cNvSpPr>
          <p:nvPr>
            <p:ph type="dt" sz="half" idx="10"/>
          </p:nvPr>
        </p:nvSpPr>
        <p:spPr/>
        <p:txBody>
          <a:bodyPr/>
          <a:lstStyle/>
          <a:p>
            <a:fld id="{3AA504F7-D9FE-4B15-A5E3-7717C7D7B6D8}" type="datetimeFigureOut">
              <a:rPr lang="en-GB" smtClean="0"/>
              <a:t>22/05/2023</a:t>
            </a:fld>
            <a:endParaRPr lang="en-GB"/>
          </a:p>
        </p:txBody>
      </p:sp>
      <p:sp>
        <p:nvSpPr>
          <p:cNvPr id="5" name="Footer Placeholder 4">
            <a:extLst>
              <a:ext uri="{FF2B5EF4-FFF2-40B4-BE49-F238E27FC236}">
                <a16:creationId xmlns:a16="http://schemas.microsoft.com/office/drawing/2014/main" id="{5649B2D6-43E6-4DED-B02C-3902A8DF75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6E0CE0-0AF2-453A-92C3-C391DDF02C6E}"/>
              </a:ext>
            </a:extLst>
          </p:cNvPr>
          <p:cNvSpPr>
            <a:spLocks noGrp="1"/>
          </p:cNvSpPr>
          <p:nvPr>
            <p:ph type="sldNum" sz="quarter" idx="12"/>
          </p:nvPr>
        </p:nvSpPr>
        <p:spPr/>
        <p:txBody>
          <a:bodyPr/>
          <a:lstStyle/>
          <a:p>
            <a:fld id="{F0684F0D-282B-4DD4-ABC5-08A19AA8AFC6}" type="slidenum">
              <a:rPr lang="en-GB" smtClean="0"/>
              <a:t>‹#›</a:t>
            </a:fld>
            <a:endParaRPr lang="en-GB"/>
          </a:p>
        </p:txBody>
      </p:sp>
    </p:spTree>
    <p:extLst>
      <p:ext uri="{BB962C8B-B14F-4D97-AF65-F5344CB8AC3E}">
        <p14:creationId xmlns:p14="http://schemas.microsoft.com/office/powerpoint/2010/main" val="3922950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86B9F-F527-4B02-B7B8-D4080D49FA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4BDC56-12A9-4C99-92F2-7E912960E7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FB372B-A5C4-4D9F-8F51-A20671D659E2}"/>
              </a:ext>
            </a:extLst>
          </p:cNvPr>
          <p:cNvSpPr>
            <a:spLocks noGrp="1"/>
          </p:cNvSpPr>
          <p:nvPr>
            <p:ph type="dt" sz="half" idx="10"/>
          </p:nvPr>
        </p:nvSpPr>
        <p:spPr/>
        <p:txBody>
          <a:bodyPr/>
          <a:lstStyle/>
          <a:p>
            <a:fld id="{3AA504F7-D9FE-4B15-A5E3-7717C7D7B6D8}" type="datetimeFigureOut">
              <a:rPr lang="en-GB" smtClean="0"/>
              <a:t>22/05/2023</a:t>
            </a:fld>
            <a:endParaRPr lang="en-GB"/>
          </a:p>
        </p:txBody>
      </p:sp>
      <p:sp>
        <p:nvSpPr>
          <p:cNvPr id="5" name="Footer Placeholder 4">
            <a:extLst>
              <a:ext uri="{FF2B5EF4-FFF2-40B4-BE49-F238E27FC236}">
                <a16:creationId xmlns:a16="http://schemas.microsoft.com/office/drawing/2014/main" id="{9274F348-6AAF-4BE5-B496-8589A23609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B82360-675E-436C-B922-CC354FC0E204}"/>
              </a:ext>
            </a:extLst>
          </p:cNvPr>
          <p:cNvSpPr>
            <a:spLocks noGrp="1"/>
          </p:cNvSpPr>
          <p:nvPr>
            <p:ph type="sldNum" sz="quarter" idx="12"/>
          </p:nvPr>
        </p:nvSpPr>
        <p:spPr/>
        <p:txBody>
          <a:bodyPr/>
          <a:lstStyle/>
          <a:p>
            <a:fld id="{F0684F0D-282B-4DD4-ABC5-08A19AA8AFC6}" type="slidenum">
              <a:rPr lang="en-GB" smtClean="0"/>
              <a:t>‹#›</a:t>
            </a:fld>
            <a:endParaRPr lang="en-GB"/>
          </a:p>
        </p:txBody>
      </p:sp>
    </p:spTree>
    <p:extLst>
      <p:ext uri="{BB962C8B-B14F-4D97-AF65-F5344CB8AC3E}">
        <p14:creationId xmlns:p14="http://schemas.microsoft.com/office/powerpoint/2010/main" val="2583374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A4996-F34A-4488-87D9-2934BFA7B8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28F72C-1B7D-499A-8151-288A101A12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DE13BA-7E06-4760-9237-600C84D2AD26}"/>
              </a:ext>
            </a:extLst>
          </p:cNvPr>
          <p:cNvSpPr>
            <a:spLocks noGrp="1"/>
          </p:cNvSpPr>
          <p:nvPr>
            <p:ph type="dt" sz="half" idx="10"/>
          </p:nvPr>
        </p:nvSpPr>
        <p:spPr/>
        <p:txBody>
          <a:bodyPr/>
          <a:lstStyle/>
          <a:p>
            <a:fld id="{3AA504F7-D9FE-4B15-A5E3-7717C7D7B6D8}" type="datetimeFigureOut">
              <a:rPr lang="en-GB" smtClean="0"/>
              <a:t>22/05/2023</a:t>
            </a:fld>
            <a:endParaRPr lang="en-GB"/>
          </a:p>
        </p:txBody>
      </p:sp>
      <p:sp>
        <p:nvSpPr>
          <p:cNvPr id="5" name="Footer Placeholder 4">
            <a:extLst>
              <a:ext uri="{FF2B5EF4-FFF2-40B4-BE49-F238E27FC236}">
                <a16:creationId xmlns:a16="http://schemas.microsoft.com/office/drawing/2014/main" id="{5558B27D-87EC-40DD-8E6C-1D07882CD2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026923-D9D0-4C58-8B9D-9C01F62DC1F3}"/>
              </a:ext>
            </a:extLst>
          </p:cNvPr>
          <p:cNvSpPr>
            <a:spLocks noGrp="1"/>
          </p:cNvSpPr>
          <p:nvPr>
            <p:ph type="sldNum" sz="quarter" idx="12"/>
          </p:nvPr>
        </p:nvSpPr>
        <p:spPr/>
        <p:txBody>
          <a:bodyPr/>
          <a:lstStyle/>
          <a:p>
            <a:fld id="{F0684F0D-282B-4DD4-ABC5-08A19AA8AFC6}" type="slidenum">
              <a:rPr lang="en-GB" smtClean="0"/>
              <a:t>‹#›</a:t>
            </a:fld>
            <a:endParaRPr lang="en-GB"/>
          </a:p>
        </p:txBody>
      </p:sp>
    </p:spTree>
    <p:extLst>
      <p:ext uri="{BB962C8B-B14F-4D97-AF65-F5344CB8AC3E}">
        <p14:creationId xmlns:p14="http://schemas.microsoft.com/office/powerpoint/2010/main" val="2433152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1CE-920D-48DE-A2EE-529B130A68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B635B6-FB1D-4573-9B11-E4AC95B19A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5D117C-3AB8-4B7A-AE29-EE371C6B8461}"/>
              </a:ext>
            </a:extLst>
          </p:cNvPr>
          <p:cNvSpPr>
            <a:spLocks noGrp="1"/>
          </p:cNvSpPr>
          <p:nvPr>
            <p:ph type="dt" sz="half" idx="10"/>
          </p:nvPr>
        </p:nvSpPr>
        <p:spPr/>
        <p:txBody>
          <a:bodyPr/>
          <a:lstStyle/>
          <a:p>
            <a:fld id="{3AA504F7-D9FE-4B15-A5E3-7717C7D7B6D8}" type="datetimeFigureOut">
              <a:rPr lang="en-GB" smtClean="0"/>
              <a:t>22/05/2023</a:t>
            </a:fld>
            <a:endParaRPr lang="en-GB"/>
          </a:p>
        </p:txBody>
      </p:sp>
      <p:sp>
        <p:nvSpPr>
          <p:cNvPr id="5" name="Footer Placeholder 4">
            <a:extLst>
              <a:ext uri="{FF2B5EF4-FFF2-40B4-BE49-F238E27FC236}">
                <a16:creationId xmlns:a16="http://schemas.microsoft.com/office/drawing/2014/main" id="{5C6F5C5E-8DE9-4969-846C-52F131F359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9911D1-366A-43EB-8704-CD7B0DCED5C7}"/>
              </a:ext>
            </a:extLst>
          </p:cNvPr>
          <p:cNvSpPr>
            <a:spLocks noGrp="1"/>
          </p:cNvSpPr>
          <p:nvPr>
            <p:ph type="sldNum" sz="quarter" idx="12"/>
          </p:nvPr>
        </p:nvSpPr>
        <p:spPr/>
        <p:txBody>
          <a:bodyPr/>
          <a:lstStyle/>
          <a:p>
            <a:fld id="{F0684F0D-282B-4DD4-ABC5-08A19AA8AFC6}" type="slidenum">
              <a:rPr lang="en-GB" smtClean="0"/>
              <a:t>‹#›</a:t>
            </a:fld>
            <a:endParaRPr lang="en-GB"/>
          </a:p>
        </p:txBody>
      </p:sp>
    </p:spTree>
    <p:extLst>
      <p:ext uri="{BB962C8B-B14F-4D97-AF65-F5344CB8AC3E}">
        <p14:creationId xmlns:p14="http://schemas.microsoft.com/office/powerpoint/2010/main" val="3078088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C25B0-8690-4F1F-84E1-43C3D1797E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EC5528-F9D3-46E0-8A14-8B30CD204E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CA82869-A823-4347-98B1-3A26ABE32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161F3F-E5EC-48AE-9FAE-01F5679BC5BF}"/>
              </a:ext>
            </a:extLst>
          </p:cNvPr>
          <p:cNvSpPr>
            <a:spLocks noGrp="1"/>
          </p:cNvSpPr>
          <p:nvPr>
            <p:ph type="dt" sz="half" idx="10"/>
          </p:nvPr>
        </p:nvSpPr>
        <p:spPr/>
        <p:txBody>
          <a:bodyPr/>
          <a:lstStyle/>
          <a:p>
            <a:fld id="{3AA504F7-D9FE-4B15-A5E3-7717C7D7B6D8}" type="datetimeFigureOut">
              <a:rPr lang="en-GB" smtClean="0"/>
              <a:t>22/05/2023</a:t>
            </a:fld>
            <a:endParaRPr lang="en-GB"/>
          </a:p>
        </p:txBody>
      </p:sp>
      <p:sp>
        <p:nvSpPr>
          <p:cNvPr id="6" name="Footer Placeholder 5">
            <a:extLst>
              <a:ext uri="{FF2B5EF4-FFF2-40B4-BE49-F238E27FC236}">
                <a16:creationId xmlns:a16="http://schemas.microsoft.com/office/drawing/2014/main" id="{69B02F1C-8B64-4DA1-865C-E61B1119AE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402815-BA77-4E49-A135-C72DC9AE367E}"/>
              </a:ext>
            </a:extLst>
          </p:cNvPr>
          <p:cNvSpPr>
            <a:spLocks noGrp="1"/>
          </p:cNvSpPr>
          <p:nvPr>
            <p:ph type="sldNum" sz="quarter" idx="12"/>
          </p:nvPr>
        </p:nvSpPr>
        <p:spPr/>
        <p:txBody>
          <a:bodyPr/>
          <a:lstStyle/>
          <a:p>
            <a:fld id="{F0684F0D-282B-4DD4-ABC5-08A19AA8AFC6}" type="slidenum">
              <a:rPr lang="en-GB" smtClean="0"/>
              <a:t>‹#›</a:t>
            </a:fld>
            <a:endParaRPr lang="en-GB"/>
          </a:p>
        </p:txBody>
      </p:sp>
    </p:spTree>
    <p:extLst>
      <p:ext uri="{BB962C8B-B14F-4D97-AF65-F5344CB8AC3E}">
        <p14:creationId xmlns:p14="http://schemas.microsoft.com/office/powerpoint/2010/main" val="26451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2DCD6-7DB0-4641-99C2-8686371AA00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711107-D9ED-450E-BCEA-F5CD9F6699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280FA9-C49D-4E73-8A3D-A564A6FA9F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D41E375-AE04-4095-BD27-F1D12EBCE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DF7292-8831-4AFF-9993-3E2D5FE340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AA48D53-CFAD-4187-A0DF-32AD278417E2}"/>
              </a:ext>
            </a:extLst>
          </p:cNvPr>
          <p:cNvSpPr>
            <a:spLocks noGrp="1"/>
          </p:cNvSpPr>
          <p:nvPr>
            <p:ph type="dt" sz="half" idx="10"/>
          </p:nvPr>
        </p:nvSpPr>
        <p:spPr/>
        <p:txBody>
          <a:bodyPr/>
          <a:lstStyle/>
          <a:p>
            <a:fld id="{3AA504F7-D9FE-4B15-A5E3-7717C7D7B6D8}" type="datetimeFigureOut">
              <a:rPr lang="en-GB" smtClean="0"/>
              <a:t>22/05/2023</a:t>
            </a:fld>
            <a:endParaRPr lang="en-GB"/>
          </a:p>
        </p:txBody>
      </p:sp>
      <p:sp>
        <p:nvSpPr>
          <p:cNvPr id="8" name="Footer Placeholder 7">
            <a:extLst>
              <a:ext uri="{FF2B5EF4-FFF2-40B4-BE49-F238E27FC236}">
                <a16:creationId xmlns:a16="http://schemas.microsoft.com/office/drawing/2014/main" id="{2D43D323-CD91-4EE2-B097-8BF2AC4FFB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641174-9069-445D-BBC4-71CFEF734E46}"/>
              </a:ext>
            </a:extLst>
          </p:cNvPr>
          <p:cNvSpPr>
            <a:spLocks noGrp="1"/>
          </p:cNvSpPr>
          <p:nvPr>
            <p:ph type="sldNum" sz="quarter" idx="12"/>
          </p:nvPr>
        </p:nvSpPr>
        <p:spPr/>
        <p:txBody>
          <a:bodyPr/>
          <a:lstStyle/>
          <a:p>
            <a:fld id="{F0684F0D-282B-4DD4-ABC5-08A19AA8AFC6}" type="slidenum">
              <a:rPr lang="en-GB" smtClean="0"/>
              <a:t>‹#›</a:t>
            </a:fld>
            <a:endParaRPr lang="en-GB"/>
          </a:p>
        </p:txBody>
      </p:sp>
    </p:spTree>
    <p:extLst>
      <p:ext uri="{BB962C8B-B14F-4D97-AF65-F5344CB8AC3E}">
        <p14:creationId xmlns:p14="http://schemas.microsoft.com/office/powerpoint/2010/main" val="2968047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A0A9-B81A-45E6-B164-4E61E1D4E29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37810A5-6559-4A56-A093-F541D4774654}"/>
              </a:ext>
            </a:extLst>
          </p:cNvPr>
          <p:cNvSpPr>
            <a:spLocks noGrp="1"/>
          </p:cNvSpPr>
          <p:nvPr>
            <p:ph type="dt" sz="half" idx="10"/>
          </p:nvPr>
        </p:nvSpPr>
        <p:spPr/>
        <p:txBody>
          <a:bodyPr/>
          <a:lstStyle/>
          <a:p>
            <a:fld id="{3AA504F7-D9FE-4B15-A5E3-7717C7D7B6D8}" type="datetimeFigureOut">
              <a:rPr lang="en-GB" smtClean="0"/>
              <a:t>22/05/2023</a:t>
            </a:fld>
            <a:endParaRPr lang="en-GB"/>
          </a:p>
        </p:txBody>
      </p:sp>
      <p:sp>
        <p:nvSpPr>
          <p:cNvPr id="4" name="Footer Placeholder 3">
            <a:extLst>
              <a:ext uri="{FF2B5EF4-FFF2-40B4-BE49-F238E27FC236}">
                <a16:creationId xmlns:a16="http://schemas.microsoft.com/office/drawing/2014/main" id="{549723AE-06F2-479D-AC72-BB25A3BA0D9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269AEBC-F5DD-4A05-ABBE-86BB7BF26A43}"/>
              </a:ext>
            </a:extLst>
          </p:cNvPr>
          <p:cNvSpPr>
            <a:spLocks noGrp="1"/>
          </p:cNvSpPr>
          <p:nvPr>
            <p:ph type="sldNum" sz="quarter" idx="12"/>
          </p:nvPr>
        </p:nvSpPr>
        <p:spPr/>
        <p:txBody>
          <a:bodyPr/>
          <a:lstStyle/>
          <a:p>
            <a:fld id="{F0684F0D-282B-4DD4-ABC5-08A19AA8AFC6}" type="slidenum">
              <a:rPr lang="en-GB" smtClean="0"/>
              <a:t>‹#›</a:t>
            </a:fld>
            <a:endParaRPr lang="en-GB"/>
          </a:p>
        </p:txBody>
      </p:sp>
    </p:spTree>
    <p:extLst>
      <p:ext uri="{BB962C8B-B14F-4D97-AF65-F5344CB8AC3E}">
        <p14:creationId xmlns:p14="http://schemas.microsoft.com/office/powerpoint/2010/main" val="54992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58D11-3C24-4692-BA0A-97A6C8710804}"/>
              </a:ext>
            </a:extLst>
          </p:cNvPr>
          <p:cNvSpPr>
            <a:spLocks noGrp="1"/>
          </p:cNvSpPr>
          <p:nvPr>
            <p:ph type="dt" sz="half" idx="10"/>
          </p:nvPr>
        </p:nvSpPr>
        <p:spPr/>
        <p:txBody>
          <a:bodyPr/>
          <a:lstStyle/>
          <a:p>
            <a:fld id="{3AA504F7-D9FE-4B15-A5E3-7717C7D7B6D8}" type="datetimeFigureOut">
              <a:rPr lang="en-GB" smtClean="0"/>
              <a:t>22/05/2023</a:t>
            </a:fld>
            <a:endParaRPr lang="en-GB"/>
          </a:p>
        </p:txBody>
      </p:sp>
      <p:sp>
        <p:nvSpPr>
          <p:cNvPr id="3" name="Footer Placeholder 2">
            <a:extLst>
              <a:ext uri="{FF2B5EF4-FFF2-40B4-BE49-F238E27FC236}">
                <a16:creationId xmlns:a16="http://schemas.microsoft.com/office/drawing/2014/main" id="{20B2F02C-0068-4CE9-AB30-4D6E42DF0C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2E10ED5-A851-44B9-9E5C-4122ABD01C05}"/>
              </a:ext>
            </a:extLst>
          </p:cNvPr>
          <p:cNvSpPr>
            <a:spLocks noGrp="1"/>
          </p:cNvSpPr>
          <p:nvPr>
            <p:ph type="sldNum" sz="quarter" idx="12"/>
          </p:nvPr>
        </p:nvSpPr>
        <p:spPr/>
        <p:txBody>
          <a:bodyPr/>
          <a:lstStyle/>
          <a:p>
            <a:fld id="{F0684F0D-282B-4DD4-ABC5-08A19AA8AFC6}" type="slidenum">
              <a:rPr lang="en-GB" smtClean="0"/>
              <a:t>‹#›</a:t>
            </a:fld>
            <a:endParaRPr lang="en-GB"/>
          </a:p>
        </p:txBody>
      </p:sp>
    </p:spTree>
    <p:extLst>
      <p:ext uri="{BB962C8B-B14F-4D97-AF65-F5344CB8AC3E}">
        <p14:creationId xmlns:p14="http://schemas.microsoft.com/office/powerpoint/2010/main" val="413999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D1B9-44E6-47E4-9E30-67CE40FF4D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0F930D4-B8EC-4ACC-A765-929A72BF1D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2CC810-079F-4B45-8907-30A1324066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75B27-20CC-4DD9-9240-3F5658768AC2}"/>
              </a:ext>
            </a:extLst>
          </p:cNvPr>
          <p:cNvSpPr>
            <a:spLocks noGrp="1"/>
          </p:cNvSpPr>
          <p:nvPr>
            <p:ph type="dt" sz="half" idx="10"/>
          </p:nvPr>
        </p:nvSpPr>
        <p:spPr/>
        <p:txBody>
          <a:bodyPr/>
          <a:lstStyle/>
          <a:p>
            <a:fld id="{3AA504F7-D9FE-4B15-A5E3-7717C7D7B6D8}" type="datetimeFigureOut">
              <a:rPr lang="en-GB" smtClean="0"/>
              <a:t>22/05/2023</a:t>
            </a:fld>
            <a:endParaRPr lang="en-GB"/>
          </a:p>
        </p:txBody>
      </p:sp>
      <p:sp>
        <p:nvSpPr>
          <p:cNvPr id="6" name="Footer Placeholder 5">
            <a:extLst>
              <a:ext uri="{FF2B5EF4-FFF2-40B4-BE49-F238E27FC236}">
                <a16:creationId xmlns:a16="http://schemas.microsoft.com/office/drawing/2014/main" id="{471A531B-34C4-4EDA-9333-586E867A86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6952D8-6892-48AA-841E-39268A9340F7}"/>
              </a:ext>
            </a:extLst>
          </p:cNvPr>
          <p:cNvSpPr>
            <a:spLocks noGrp="1"/>
          </p:cNvSpPr>
          <p:nvPr>
            <p:ph type="sldNum" sz="quarter" idx="12"/>
          </p:nvPr>
        </p:nvSpPr>
        <p:spPr/>
        <p:txBody>
          <a:bodyPr/>
          <a:lstStyle/>
          <a:p>
            <a:fld id="{F0684F0D-282B-4DD4-ABC5-08A19AA8AFC6}" type="slidenum">
              <a:rPr lang="en-GB" smtClean="0"/>
              <a:t>‹#›</a:t>
            </a:fld>
            <a:endParaRPr lang="en-GB"/>
          </a:p>
        </p:txBody>
      </p:sp>
    </p:spTree>
    <p:extLst>
      <p:ext uri="{BB962C8B-B14F-4D97-AF65-F5344CB8AC3E}">
        <p14:creationId xmlns:p14="http://schemas.microsoft.com/office/powerpoint/2010/main" val="752405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3D0D-F986-4C6C-AEFE-F56313CF98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5FE7E-A569-4E37-8698-3B4E444F16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D6E775A-79F9-4913-9604-BB0F67E49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CB4FAC-2A00-45EB-B184-E0F90D060AAE}"/>
              </a:ext>
            </a:extLst>
          </p:cNvPr>
          <p:cNvSpPr>
            <a:spLocks noGrp="1"/>
          </p:cNvSpPr>
          <p:nvPr>
            <p:ph type="dt" sz="half" idx="10"/>
          </p:nvPr>
        </p:nvSpPr>
        <p:spPr/>
        <p:txBody>
          <a:bodyPr/>
          <a:lstStyle/>
          <a:p>
            <a:fld id="{3AA504F7-D9FE-4B15-A5E3-7717C7D7B6D8}" type="datetimeFigureOut">
              <a:rPr lang="en-GB" smtClean="0"/>
              <a:t>22/05/2023</a:t>
            </a:fld>
            <a:endParaRPr lang="en-GB"/>
          </a:p>
        </p:txBody>
      </p:sp>
      <p:sp>
        <p:nvSpPr>
          <p:cNvPr id="6" name="Footer Placeholder 5">
            <a:extLst>
              <a:ext uri="{FF2B5EF4-FFF2-40B4-BE49-F238E27FC236}">
                <a16:creationId xmlns:a16="http://schemas.microsoft.com/office/drawing/2014/main" id="{1D989196-BB3B-4D78-8C58-F98313839C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58AE9F-71B8-4CDF-88C8-726A8C383407}"/>
              </a:ext>
            </a:extLst>
          </p:cNvPr>
          <p:cNvSpPr>
            <a:spLocks noGrp="1"/>
          </p:cNvSpPr>
          <p:nvPr>
            <p:ph type="sldNum" sz="quarter" idx="12"/>
          </p:nvPr>
        </p:nvSpPr>
        <p:spPr/>
        <p:txBody>
          <a:bodyPr/>
          <a:lstStyle/>
          <a:p>
            <a:fld id="{F0684F0D-282B-4DD4-ABC5-08A19AA8AFC6}" type="slidenum">
              <a:rPr lang="en-GB" smtClean="0"/>
              <a:t>‹#›</a:t>
            </a:fld>
            <a:endParaRPr lang="en-GB"/>
          </a:p>
        </p:txBody>
      </p:sp>
    </p:spTree>
    <p:extLst>
      <p:ext uri="{BB962C8B-B14F-4D97-AF65-F5344CB8AC3E}">
        <p14:creationId xmlns:p14="http://schemas.microsoft.com/office/powerpoint/2010/main" val="1871308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65DE-1E91-4C67-86D7-5A659ACA2B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4768C6-500B-4726-A880-5C9F0823A1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6ED481-E505-4710-9293-FB44E532D0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504F7-D9FE-4B15-A5E3-7717C7D7B6D8}" type="datetimeFigureOut">
              <a:rPr lang="en-GB" smtClean="0"/>
              <a:t>22/05/2023</a:t>
            </a:fld>
            <a:endParaRPr lang="en-GB"/>
          </a:p>
        </p:txBody>
      </p:sp>
      <p:sp>
        <p:nvSpPr>
          <p:cNvPr id="5" name="Footer Placeholder 4">
            <a:extLst>
              <a:ext uri="{FF2B5EF4-FFF2-40B4-BE49-F238E27FC236}">
                <a16:creationId xmlns:a16="http://schemas.microsoft.com/office/drawing/2014/main" id="{4ADD45B2-D6A3-461F-8006-C642069477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FE5FEA2-DCCA-4777-8613-9B9687311F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84F0D-282B-4DD4-ABC5-08A19AA8AFC6}" type="slidenum">
              <a:rPr lang="en-GB" smtClean="0"/>
              <a:t>‹#›</a:t>
            </a:fld>
            <a:endParaRPr lang="en-GB"/>
          </a:p>
        </p:txBody>
      </p:sp>
    </p:spTree>
    <p:extLst>
      <p:ext uri="{BB962C8B-B14F-4D97-AF65-F5344CB8AC3E}">
        <p14:creationId xmlns:p14="http://schemas.microsoft.com/office/powerpoint/2010/main" val="1994338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8.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9.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4.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7.sv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9.sv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1.sv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3.sv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5.sv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hyperlink" Target="https://nationalhmonetwork.com/join-the-steering-group/" TargetMode="Externa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microsoft.com/office/2007/relationships/hdphoto" Target="../media/hdphoto2.wdp"/><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ree small houses as game pieces">
            <a:extLst>
              <a:ext uri="{FF2B5EF4-FFF2-40B4-BE49-F238E27FC236}">
                <a16:creationId xmlns:a16="http://schemas.microsoft.com/office/drawing/2014/main" id="{93B4B70B-6784-7628-4436-7B8CD28AF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6DDFF07-BF54-4BB9-AE07-CB4B28671801}"/>
              </a:ext>
            </a:extLst>
          </p:cNvPr>
          <p:cNvSpPr>
            <a:spLocks noGrp="1" noRot="1" noMove="1" noResize="1" noEditPoints="1" noAdjustHandles="1" noChangeArrowheads="1" noChangeShapeType="1"/>
          </p:cNvSpPr>
          <p:nvPr/>
        </p:nvSpPr>
        <p:spPr>
          <a:xfrm>
            <a:off x="7467585" y="1034871"/>
            <a:ext cx="3971746" cy="45075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EC217F85-A843-4C01-BAF8-65C960E8999B}"/>
              </a:ext>
            </a:extLst>
          </p:cNvPr>
          <p:cNvSpPr>
            <a:spLocks noGrp="1" noRot="1" noMove="1" noResize="1" noEditPoints="1" noAdjustHandles="1" noChangeArrowheads="1" noChangeShapeType="1"/>
          </p:cNvSpPr>
          <p:nvPr/>
        </p:nvSpPr>
        <p:spPr>
          <a:xfrm>
            <a:off x="0" y="6293742"/>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A2C2AF06-9251-47AF-AEDB-67C3094CFC6C}"/>
              </a:ext>
            </a:extLst>
          </p:cNvPr>
          <p:cNvSpPr>
            <a:spLocks noGrp="1" noRot="1" noMove="1" noResize="1" noEditPoints="1" noAdjustHandles="1" noChangeArrowheads="1" noChangeShapeType="1"/>
          </p:cNvSpPr>
          <p:nvPr>
            <p:ph type="ctrTitle"/>
          </p:nvPr>
        </p:nvSpPr>
        <p:spPr>
          <a:xfrm>
            <a:off x="7467585" y="1707503"/>
            <a:ext cx="3881535" cy="2033636"/>
          </a:xfrm>
        </p:spPr>
        <p:txBody>
          <a:bodyPr anchor="b">
            <a:normAutofit fontScale="90000"/>
          </a:bodyPr>
          <a:lstStyle/>
          <a:p>
            <a:br>
              <a:rPr lang="en-US" sz="4400" dirty="0">
                <a:solidFill>
                  <a:schemeClr val="bg1"/>
                </a:solidFill>
                <a:latin typeface="Bookman Old Style" panose="02050604050505020204" pitchFamily="18" charset="0"/>
              </a:rPr>
            </a:br>
            <a:br>
              <a:rPr lang="en-US" sz="4400" dirty="0">
                <a:solidFill>
                  <a:schemeClr val="bg1"/>
                </a:solidFill>
                <a:latin typeface="Bookman Old Style" panose="02050604050505020204" pitchFamily="18" charset="0"/>
              </a:rPr>
            </a:br>
            <a:r>
              <a:rPr lang="en-US" sz="4400" dirty="0">
                <a:solidFill>
                  <a:schemeClr val="bg1"/>
                </a:solidFill>
                <a:latin typeface="Bookman Old Style" panose="02050604050505020204" pitchFamily="18" charset="0"/>
              </a:rPr>
              <a:t>WELCOME!</a:t>
            </a:r>
            <a:br>
              <a:rPr lang="en-US" sz="4400" dirty="0">
                <a:solidFill>
                  <a:schemeClr val="bg1"/>
                </a:solidFill>
                <a:latin typeface="Bookman Old Style" panose="02050604050505020204" pitchFamily="18" charset="0"/>
              </a:rPr>
            </a:br>
            <a:r>
              <a:rPr lang="en-US" sz="4400" dirty="0">
                <a:solidFill>
                  <a:schemeClr val="bg1"/>
                </a:solidFill>
                <a:latin typeface="Bookman Old Style" panose="02050604050505020204" pitchFamily="18" charset="0"/>
              </a:rPr>
              <a:t>We will begin at 12:30</a:t>
            </a:r>
            <a:br>
              <a:rPr lang="en-US" sz="4400" dirty="0">
                <a:solidFill>
                  <a:schemeClr val="bg1"/>
                </a:solidFill>
                <a:latin typeface="Bookman Old Style" panose="02050604050505020204" pitchFamily="18" charset="0"/>
              </a:rPr>
            </a:br>
            <a:r>
              <a:rPr lang="en-US" sz="1000" dirty="0">
                <a:solidFill>
                  <a:schemeClr val="bg1"/>
                </a:solidFill>
                <a:latin typeface="Bookman Old Style" panose="02050604050505020204" pitchFamily="18" charset="0"/>
              </a:rPr>
              <a:t>   </a:t>
            </a:r>
            <a:r>
              <a:rPr lang="en-US" sz="4400" dirty="0">
                <a:solidFill>
                  <a:schemeClr val="bg1"/>
                </a:solidFill>
                <a:latin typeface="Bookman Old Style" panose="02050604050505020204" pitchFamily="18" charset="0"/>
              </a:rPr>
              <a:t> </a:t>
            </a:r>
          </a:p>
        </p:txBody>
      </p:sp>
      <p:sp>
        <p:nvSpPr>
          <p:cNvPr id="7" name="Subtitle 2">
            <a:extLst>
              <a:ext uri="{FF2B5EF4-FFF2-40B4-BE49-F238E27FC236}">
                <a16:creationId xmlns:a16="http://schemas.microsoft.com/office/drawing/2014/main" id="{4A288798-AC9B-4D1B-8880-C299535362F7}"/>
              </a:ext>
            </a:extLst>
          </p:cNvPr>
          <p:cNvSpPr>
            <a:spLocks noGrp="1" noRot="1" noMove="1" noResize="1" noEditPoints="1" noAdjustHandles="1" noChangeArrowheads="1" noChangeShapeType="1"/>
          </p:cNvSpPr>
          <p:nvPr>
            <p:ph type="subTitle" idx="1"/>
          </p:nvPr>
        </p:nvSpPr>
        <p:spPr>
          <a:xfrm>
            <a:off x="7788192" y="4026678"/>
            <a:ext cx="3330531" cy="774186"/>
          </a:xfrm>
        </p:spPr>
        <p:txBody>
          <a:bodyPr anchor="t">
            <a:noAutofit/>
          </a:bodyPr>
          <a:lstStyle/>
          <a:p>
            <a:pPr>
              <a:lnSpc>
                <a:spcPct val="100000"/>
              </a:lnSpc>
            </a:pPr>
            <a:r>
              <a:rPr lang="en-US" sz="1800" spc="300" dirty="0">
                <a:solidFill>
                  <a:schemeClr val="bg1"/>
                </a:solidFill>
                <a:latin typeface="Franklin Gothic Book" panose="020B0503020102020204" pitchFamily="34" charset="0"/>
              </a:rPr>
              <a:t>Check your speakers are working. </a:t>
            </a:r>
          </a:p>
          <a:p>
            <a:pPr>
              <a:lnSpc>
                <a:spcPct val="100000"/>
              </a:lnSpc>
            </a:pPr>
            <a:r>
              <a:rPr lang="en-US" sz="1800" spc="300" dirty="0">
                <a:solidFill>
                  <a:schemeClr val="bg1"/>
                </a:solidFill>
                <a:latin typeface="Franklin Gothic Book" panose="020B0503020102020204" pitchFamily="34" charset="0"/>
              </a:rPr>
              <a:t>You should be able to hear music.</a:t>
            </a:r>
          </a:p>
        </p:txBody>
      </p:sp>
      <p:cxnSp>
        <p:nvCxnSpPr>
          <p:cNvPr id="9" name="Straight Connector 8">
            <a:extLst>
              <a:ext uri="{FF2B5EF4-FFF2-40B4-BE49-F238E27FC236}">
                <a16:creationId xmlns:a16="http://schemas.microsoft.com/office/drawing/2014/main" id="{42E8BF2C-2233-4892-80A7-11C6860E7931}"/>
              </a:ext>
            </a:extLst>
          </p:cNvPr>
          <p:cNvCxnSpPr>
            <a:cxnSpLocks noGrp="1" noRot="1" noMove="1" noResize="1" noEditPoints="1" noAdjustHandles="1" noChangeArrowheads="1" noChangeShapeType="1"/>
          </p:cNvCxnSpPr>
          <p:nvPr/>
        </p:nvCxnSpPr>
        <p:spPr>
          <a:xfrm>
            <a:off x="7893698" y="3844212"/>
            <a:ext cx="2929812" cy="0"/>
          </a:xfrm>
          <a:prstGeom prst="line">
            <a:avLst/>
          </a:prstGeom>
          <a:ln>
            <a:solidFill>
              <a:srgbClr val="43EC2C"/>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clipart&#10;&#10;Description automatically generated">
            <a:extLst>
              <a:ext uri="{FF2B5EF4-FFF2-40B4-BE49-F238E27FC236}">
                <a16:creationId xmlns:a16="http://schemas.microsoft.com/office/drawing/2014/main" id="{8D16B24D-A43A-4EA5-A1A0-4A75D5D54458}"/>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17736"/>
            <a:ext cx="953542" cy="514270"/>
          </a:xfrm>
          <a:prstGeom prst="rect">
            <a:avLst/>
          </a:prstGeom>
        </p:spPr>
      </p:pic>
    </p:spTree>
    <p:extLst>
      <p:ext uri="{BB962C8B-B14F-4D97-AF65-F5344CB8AC3E}">
        <p14:creationId xmlns:p14="http://schemas.microsoft.com/office/powerpoint/2010/main" val="2554580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638520" y="3837"/>
            <a:ext cx="6440687" cy="941955"/>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The Renters (Reform) Bill</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sp>
        <p:nvSpPr>
          <p:cNvPr id="9" name="TextBox 8">
            <a:extLst>
              <a:ext uri="{FF2B5EF4-FFF2-40B4-BE49-F238E27FC236}">
                <a16:creationId xmlns:a16="http://schemas.microsoft.com/office/drawing/2014/main" id="{7CB69095-DBDA-46E1-A3BB-2A895E3B9186}"/>
              </a:ext>
            </a:extLst>
          </p:cNvPr>
          <p:cNvSpPr txBox="1"/>
          <p:nvPr/>
        </p:nvSpPr>
        <p:spPr>
          <a:xfrm>
            <a:off x="1740206" y="1304872"/>
            <a:ext cx="9378517" cy="5078313"/>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ndara" panose="020E0502030303020204" pitchFamily="34" charset="0"/>
              </a:rPr>
              <a:t>Abolition of section 21 notices and assured </a:t>
            </a:r>
            <a:r>
              <a:rPr lang="en-US" dirty="0" err="1">
                <a:latin typeface="Candara" panose="020E0502030303020204" pitchFamily="34" charset="0"/>
              </a:rPr>
              <a:t>shorthold</a:t>
            </a:r>
            <a:r>
              <a:rPr lang="en-US" dirty="0">
                <a:latin typeface="Candara" panose="020E0502030303020204" pitchFamily="34" charset="0"/>
              </a:rPr>
              <a:t> tenancies</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Changes to grounds for possession</a:t>
            </a:r>
          </a:p>
          <a:p>
            <a:pPr marL="742950" lvl="1" indent="-285750">
              <a:buFont typeface="Wingdings" panose="05000000000000000000" pitchFamily="2" charset="2"/>
              <a:buChar char="Ø"/>
            </a:pPr>
            <a:r>
              <a:rPr lang="en-US" dirty="0">
                <a:latin typeface="Candara" panose="020E0502030303020204" pitchFamily="34" charset="0"/>
              </a:rPr>
              <a:t>New right for landlords to give notice if they intend to sell</a:t>
            </a:r>
          </a:p>
          <a:p>
            <a:pPr marL="742950" lvl="1" indent="-285750">
              <a:buFont typeface="Wingdings" panose="05000000000000000000" pitchFamily="2" charset="2"/>
              <a:buChar char="Ø"/>
            </a:pPr>
            <a:r>
              <a:rPr lang="en-US" dirty="0">
                <a:latin typeface="Candara" panose="020E0502030303020204" pitchFamily="34" charset="0"/>
              </a:rPr>
              <a:t>Changes to rent arrears grounds</a:t>
            </a:r>
          </a:p>
          <a:p>
            <a:pPr marL="742950" lvl="1" indent="-285750">
              <a:buFont typeface="Wingdings" panose="05000000000000000000" pitchFamily="2" charset="2"/>
              <a:buChar char="Ø"/>
            </a:pPr>
            <a:r>
              <a:rPr lang="en-US" dirty="0">
                <a:latin typeface="Candara" panose="020E0502030303020204" pitchFamily="34" charset="0"/>
              </a:rPr>
              <a:t>Important other new grounds for possession</a:t>
            </a:r>
          </a:p>
          <a:p>
            <a:pPr marL="742950" lvl="1"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Significant changes to assured tenancies</a:t>
            </a:r>
          </a:p>
          <a:p>
            <a:pPr marL="742950" lvl="1" indent="-285750">
              <a:buFont typeface="Wingdings" panose="05000000000000000000" pitchFamily="2" charset="2"/>
              <a:buChar char="Ø"/>
            </a:pPr>
            <a:r>
              <a:rPr lang="en-US" dirty="0">
                <a:latin typeface="Candara" panose="020E0502030303020204" pitchFamily="34" charset="0"/>
              </a:rPr>
              <a:t>All tenancies periodic</a:t>
            </a:r>
          </a:p>
          <a:p>
            <a:pPr marL="742950" lvl="1" indent="-285750">
              <a:buFont typeface="Wingdings" panose="05000000000000000000" pitchFamily="2" charset="2"/>
              <a:buChar char="Ø"/>
            </a:pPr>
            <a:r>
              <a:rPr lang="en-US" dirty="0">
                <a:latin typeface="Candara" panose="020E0502030303020204" pitchFamily="34" charset="0"/>
              </a:rPr>
              <a:t>No more rent increase clauses</a:t>
            </a:r>
          </a:p>
          <a:p>
            <a:pPr marL="742950" lvl="1" indent="-285750">
              <a:buFont typeface="Wingdings" panose="05000000000000000000" pitchFamily="2" charset="2"/>
              <a:buChar char="Ø"/>
            </a:pPr>
            <a:r>
              <a:rPr lang="en-US" dirty="0">
                <a:latin typeface="Candara" panose="020E0502030303020204" pitchFamily="34" charset="0"/>
              </a:rPr>
              <a:t>Statutory right for tenants to request pet</a:t>
            </a:r>
          </a:p>
          <a:p>
            <a:pPr marL="742950" lvl="1"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Private Rented Sector Ombudsman</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Online portal/landlord’s database</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Some new enforcement powers and a lead authority for enforcement</a:t>
            </a:r>
          </a:p>
          <a:p>
            <a:pPr marL="285750" indent="-285750">
              <a:buFont typeface="Wingdings" panose="05000000000000000000" pitchFamily="2" charset="2"/>
              <a:buChar char="Ø"/>
            </a:pPr>
            <a:endParaRPr lang="en-US" dirty="0">
              <a:latin typeface="Candara" panose="020E0502030303020204" pitchFamily="34" charset="0"/>
            </a:endParaRPr>
          </a:p>
        </p:txBody>
      </p:sp>
      <p:pic>
        <p:nvPicPr>
          <p:cNvPr id="3" name="Graphic 2" descr="Scales of justice outline">
            <a:extLst>
              <a:ext uri="{FF2B5EF4-FFF2-40B4-BE49-F238E27FC236}">
                <a16:creationId xmlns:a16="http://schemas.microsoft.com/office/drawing/2014/main" id="{7B440B5F-B531-1E99-AC10-98AADE00A1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19400">
            <a:off x="502383" y="168735"/>
            <a:ext cx="1062246" cy="1062246"/>
          </a:xfrm>
          <a:prstGeom prst="rect">
            <a:avLst/>
          </a:prstGeom>
        </p:spPr>
      </p:pic>
    </p:spTree>
    <p:extLst>
      <p:ext uri="{BB962C8B-B14F-4D97-AF65-F5344CB8AC3E}">
        <p14:creationId xmlns:p14="http://schemas.microsoft.com/office/powerpoint/2010/main" val="973608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514068" y="544302"/>
            <a:ext cx="10558197" cy="941955"/>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What is not in the Bill (but still promised by DLUHC on 17 May)</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sp>
        <p:nvSpPr>
          <p:cNvPr id="9" name="TextBox 8">
            <a:extLst>
              <a:ext uri="{FF2B5EF4-FFF2-40B4-BE49-F238E27FC236}">
                <a16:creationId xmlns:a16="http://schemas.microsoft.com/office/drawing/2014/main" id="{7CB69095-DBDA-46E1-A3BB-2A895E3B9186}"/>
              </a:ext>
            </a:extLst>
          </p:cNvPr>
          <p:cNvSpPr txBox="1"/>
          <p:nvPr/>
        </p:nvSpPr>
        <p:spPr>
          <a:xfrm>
            <a:off x="4252950" y="568234"/>
            <a:ext cx="3744241" cy="231294"/>
          </a:xfrm>
          <a:prstGeom prst="rect">
            <a:avLst/>
          </a:prstGeom>
          <a:noFill/>
        </p:spPr>
        <p:txBody>
          <a:bodyPr wrap="square" rtlCol="0">
            <a:spAutoFit/>
          </a:bodyPr>
          <a:lstStyle/>
          <a:p>
            <a:endParaRPr lang="en-GB" dirty="0">
              <a:latin typeface="Candara" panose="020E0502030303020204" pitchFamily="34" charset="0"/>
            </a:endParaRPr>
          </a:p>
        </p:txBody>
      </p:sp>
      <p:sp>
        <p:nvSpPr>
          <p:cNvPr id="2" name="TextBox 1">
            <a:extLst>
              <a:ext uri="{FF2B5EF4-FFF2-40B4-BE49-F238E27FC236}">
                <a16:creationId xmlns:a16="http://schemas.microsoft.com/office/drawing/2014/main" id="{206C93C2-1BB3-7D23-CD92-449DF85E4BD2}"/>
              </a:ext>
            </a:extLst>
          </p:cNvPr>
          <p:cNvSpPr txBox="1"/>
          <p:nvPr/>
        </p:nvSpPr>
        <p:spPr>
          <a:xfrm>
            <a:off x="1289834" y="1817851"/>
            <a:ext cx="10665954" cy="2585323"/>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ndara" panose="020E0502030303020204" pitchFamily="34" charset="0"/>
              </a:rPr>
              <a:t>Improvements to court processes</a:t>
            </a:r>
          </a:p>
          <a:p>
            <a:pPr marL="742950" lvl="1" indent="-285750">
              <a:buFont typeface="Wingdings" panose="05000000000000000000" pitchFamily="2" charset="2"/>
              <a:buChar char="Ø"/>
            </a:pPr>
            <a:r>
              <a:rPr lang="en-US" dirty="0">
                <a:latin typeface="Candara" panose="020E0502030303020204" pitchFamily="34" charset="0"/>
              </a:rPr>
              <a:t>“end-to-end </a:t>
            </a:r>
            <a:r>
              <a:rPr lang="en-US" dirty="0" err="1">
                <a:latin typeface="Candara" panose="020E0502030303020204" pitchFamily="34" charset="0"/>
              </a:rPr>
              <a:t>digitisation</a:t>
            </a:r>
            <a:r>
              <a:rPr lang="en-US" dirty="0">
                <a:latin typeface="Candara" panose="020E0502030303020204" pitchFamily="34" charset="0"/>
              </a:rPr>
              <a:t> of the process”</a:t>
            </a:r>
          </a:p>
          <a:p>
            <a:pPr marL="742950" lvl="1" indent="-285750">
              <a:buFont typeface="Wingdings" panose="05000000000000000000" pitchFamily="2" charset="2"/>
              <a:buChar char="Ø"/>
            </a:pPr>
            <a:r>
              <a:rPr lang="en-US" dirty="0">
                <a:latin typeface="Candara" panose="020E0502030303020204" pitchFamily="34" charset="0"/>
              </a:rPr>
              <a:t>“explore the </a:t>
            </a:r>
            <a:r>
              <a:rPr lang="en-US" dirty="0" err="1">
                <a:latin typeface="Candara" panose="020E0502030303020204" pitchFamily="34" charset="0"/>
              </a:rPr>
              <a:t>prioritisation</a:t>
            </a:r>
            <a:r>
              <a:rPr lang="en-US" dirty="0">
                <a:latin typeface="Candara" panose="020E0502030303020204" pitchFamily="34" charset="0"/>
              </a:rPr>
              <a:t> of certain cases, including anti-social </a:t>
            </a:r>
            <a:r>
              <a:rPr lang="en-US" dirty="0" err="1">
                <a:latin typeface="Candara" panose="020E0502030303020204" pitchFamily="34" charset="0"/>
              </a:rPr>
              <a:t>behaviour</a:t>
            </a:r>
            <a:r>
              <a:rPr lang="en-US" dirty="0">
                <a:latin typeface="Candara" panose="020E0502030303020204" pitchFamily="34" charset="0"/>
              </a:rPr>
              <a:t>”</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Decent Homes Standard in the private rented sector</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Prohibiting blanket bans on renting to tenants in receipt of benefits or with children</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Strengthening council enforcement powers</a:t>
            </a:r>
          </a:p>
        </p:txBody>
      </p:sp>
      <p:pic>
        <p:nvPicPr>
          <p:cNvPr id="10" name="Graphic 9" descr="Help with solid fill">
            <a:extLst>
              <a:ext uri="{FF2B5EF4-FFF2-40B4-BE49-F238E27FC236}">
                <a16:creationId xmlns:a16="http://schemas.microsoft.com/office/drawing/2014/main" id="{29C3665B-23ED-9F62-B436-59F9F1851D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54545">
            <a:off x="439959" y="458721"/>
            <a:ext cx="914400" cy="914400"/>
          </a:xfrm>
          <a:prstGeom prst="rect">
            <a:avLst/>
          </a:prstGeom>
        </p:spPr>
      </p:pic>
    </p:spTree>
    <p:extLst>
      <p:ext uri="{BB962C8B-B14F-4D97-AF65-F5344CB8AC3E}">
        <p14:creationId xmlns:p14="http://schemas.microsoft.com/office/powerpoint/2010/main" val="1619944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582450" y="566258"/>
            <a:ext cx="10909121" cy="9419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Also not in the bill</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sp>
        <p:nvSpPr>
          <p:cNvPr id="9" name="TextBox 8">
            <a:extLst>
              <a:ext uri="{FF2B5EF4-FFF2-40B4-BE49-F238E27FC236}">
                <a16:creationId xmlns:a16="http://schemas.microsoft.com/office/drawing/2014/main" id="{7CB69095-DBDA-46E1-A3BB-2A895E3B9186}"/>
              </a:ext>
            </a:extLst>
          </p:cNvPr>
          <p:cNvSpPr txBox="1"/>
          <p:nvPr/>
        </p:nvSpPr>
        <p:spPr>
          <a:xfrm>
            <a:off x="1357850" y="1951672"/>
            <a:ext cx="7695913" cy="1477328"/>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ndara" panose="020E0502030303020204" pitchFamily="34" charset="0"/>
              </a:rPr>
              <a:t>“Rent control”</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Reversal of </a:t>
            </a:r>
            <a:r>
              <a:rPr lang="en-US" dirty="0" err="1">
                <a:latin typeface="Candara" panose="020E0502030303020204" pitchFamily="34" charset="0"/>
              </a:rPr>
              <a:t>Rakusen</a:t>
            </a:r>
            <a:r>
              <a:rPr lang="en-US" dirty="0">
                <a:latin typeface="Candara" panose="020E0502030303020204" pitchFamily="34" charset="0"/>
              </a:rPr>
              <a:t> v Jepson</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Special treatment for student lettings market</a:t>
            </a:r>
          </a:p>
        </p:txBody>
      </p:sp>
    </p:spTree>
    <p:extLst>
      <p:ext uri="{BB962C8B-B14F-4D97-AF65-F5344CB8AC3E}">
        <p14:creationId xmlns:p14="http://schemas.microsoft.com/office/powerpoint/2010/main" val="250883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268249" y="566258"/>
            <a:ext cx="7176995" cy="941955"/>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Abolition of section 21 notices</a:t>
            </a:r>
          </a:p>
        </p:txBody>
      </p:sp>
      <p:sp>
        <p:nvSpPr>
          <p:cNvPr id="9" name="TextBox 8">
            <a:extLst>
              <a:ext uri="{FF2B5EF4-FFF2-40B4-BE49-F238E27FC236}">
                <a16:creationId xmlns:a16="http://schemas.microsoft.com/office/drawing/2014/main" id="{7CB69095-DBDA-46E1-A3BB-2A895E3B9186}"/>
              </a:ext>
            </a:extLst>
          </p:cNvPr>
          <p:cNvSpPr txBox="1"/>
          <p:nvPr/>
        </p:nvSpPr>
        <p:spPr>
          <a:xfrm>
            <a:off x="1201366" y="1819037"/>
            <a:ext cx="8977350" cy="2308324"/>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ndara" panose="020E0502030303020204" pitchFamily="34" charset="0"/>
              </a:rPr>
              <a:t>Abolition of section 21 notice and assured </a:t>
            </a:r>
            <a:r>
              <a:rPr lang="en-US" dirty="0" err="1">
                <a:latin typeface="Candara" panose="020E0502030303020204" pitchFamily="34" charset="0"/>
              </a:rPr>
              <a:t>shorthold</a:t>
            </a:r>
            <a:r>
              <a:rPr lang="en-US" dirty="0">
                <a:latin typeface="Candara" panose="020E0502030303020204" pitchFamily="34" charset="0"/>
              </a:rPr>
              <a:t> tenancies</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All ASTs become assured tenancies</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Phased application of these changes</a:t>
            </a:r>
          </a:p>
          <a:p>
            <a:pPr marL="742950" lvl="1" indent="-285750">
              <a:buFont typeface="Wingdings" panose="05000000000000000000" pitchFamily="2" charset="2"/>
              <a:buChar char="Ø"/>
            </a:pPr>
            <a:r>
              <a:rPr lang="en-US" dirty="0">
                <a:latin typeface="Candara" panose="020E0502030303020204" pitchFamily="34" charset="0"/>
              </a:rPr>
              <a:t>New tenancies</a:t>
            </a:r>
          </a:p>
          <a:p>
            <a:pPr marL="742950" lvl="1" indent="-285750">
              <a:buFont typeface="Wingdings" panose="05000000000000000000" pitchFamily="2" charset="2"/>
              <a:buChar char="Ø"/>
            </a:pPr>
            <a:r>
              <a:rPr lang="en-US" dirty="0">
                <a:latin typeface="Candara" panose="020E0502030303020204" pitchFamily="34" charset="0"/>
              </a:rPr>
              <a:t>Existing tenancies</a:t>
            </a:r>
          </a:p>
          <a:p>
            <a:pPr marL="742950" lvl="1" indent="-285750">
              <a:buFont typeface="Wingdings" panose="05000000000000000000" pitchFamily="2" charset="2"/>
              <a:buChar char="Ø"/>
            </a:pPr>
            <a:r>
              <a:rPr lang="en-US" dirty="0">
                <a:latin typeface="Candara" panose="020E0502030303020204" pitchFamily="34" charset="0"/>
              </a:rPr>
              <a:t>Tenancies where notice served &amp; possession claim is proceeding</a:t>
            </a:r>
          </a:p>
        </p:txBody>
      </p:sp>
      <p:pic>
        <p:nvPicPr>
          <p:cNvPr id="10" name="Graphic 9" descr="Clipboard outline">
            <a:extLst>
              <a:ext uri="{FF2B5EF4-FFF2-40B4-BE49-F238E27FC236}">
                <a16:creationId xmlns:a16="http://schemas.microsoft.com/office/drawing/2014/main" id="{68435F97-A65C-A04D-3C9C-E69BDDD65B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6966" y="749225"/>
            <a:ext cx="914400" cy="914400"/>
          </a:xfrm>
          <a:prstGeom prst="rect">
            <a:avLst/>
          </a:prstGeom>
        </p:spPr>
      </p:pic>
    </p:spTree>
    <p:extLst>
      <p:ext uri="{BB962C8B-B14F-4D97-AF65-F5344CB8AC3E}">
        <p14:creationId xmlns:p14="http://schemas.microsoft.com/office/powerpoint/2010/main" val="43724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704428" y="413857"/>
            <a:ext cx="11075437" cy="9419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Changes to tenancies</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sp>
        <p:nvSpPr>
          <p:cNvPr id="9" name="TextBox 8">
            <a:extLst>
              <a:ext uri="{FF2B5EF4-FFF2-40B4-BE49-F238E27FC236}">
                <a16:creationId xmlns:a16="http://schemas.microsoft.com/office/drawing/2014/main" id="{7CB69095-DBDA-46E1-A3BB-2A895E3B9186}"/>
              </a:ext>
            </a:extLst>
          </p:cNvPr>
          <p:cNvSpPr txBox="1"/>
          <p:nvPr/>
        </p:nvSpPr>
        <p:spPr>
          <a:xfrm>
            <a:off x="1327771" y="1826790"/>
            <a:ext cx="9790952" cy="3693319"/>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ndara" panose="020E0502030303020204" pitchFamily="34" charset="0"/>
              </a:rPr>
              <a:t>Periodic only (no fixed terms)</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Two month NTQ for tenants</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No rent increase clauses</a:t>
            </a:r>
          </a:p>
          <a:p>
            <a:pPr marL="742950" lvl="1" indent="-285750">
              <a:buFont typeface="Wingdings" panose="05000000000000000000" pitchFamily="2" charset="2"/>
              <a:buChar char="Ø"/>
            </a:pPr>
            <a:r>
              <a:rPr lang="en-US" dirty="0">
                <a:latin typeface="Candara" panose="020E0502030303020204" pitchFamily="34" charset="0"/>
              </a:rPr>
              <a:t>Section 13 notices will become more important</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New requirement for a written statement of terms and other information</a:t>
            </a:r>
          </a:p>
          <a:p>
            <a:pPr marL="742950" lvl="1" indent="-285750">
              <a:buFont typeface="Wingdings" panose="05000000000000000000" pitchFamily="2" charset="2"/>
              <a:buChar char="Ø"/>
            </a:pPr>
            <a:r>
              <a:rPr lang="en-US" dirty="0">
                <a:latin typeface="Candara" panose="020E0502030303020204" pitchFamily="34" charset="0"/>
              </a:rPr>
              <a:t>Replacement for How to Rent checklist</a:t>
            </a:r>
          </a:p>
          <a:p>
            <a:pPr marL="742950" lvl="1" indent="-285750">
              <a:buFont typeface="Wingdings" panose="05000000000000000000" pitchFamily="2" charset="2"/>
              <a:buChar char="Ø"/>
            </a:pPr>
            <a:r>
              <a:rPr lang="en-US" dirty="0">
                <a:latin typeface="Candara" panose="020E0502030303020204" pitchFamily="34" charset="0"/>
              </a:rPr>
              <a:t>Specified contractual terms</a:t>
            </a:r>
          </a:p>
          <a:p>
            <a:pPr marL="742950" lvl="1" indent="-285750">
              <a:buFont typeface="Wingdings" panose="05000000000000000000" pitchFamily="2" charset="2"/>
              <a:buChar char="Ø"/>
            </a:pPr>
            <a:r>
              <a:rPr lang="en-US" dirty="0">
                <a:latin typeface="Candara" panose="020E0502030303020204" pitchFamily="34" charset="0"/>
              </a:rPr>
              <a:t>Advance notice that landlord might recover possession based on particular grounds</a:t>
            </a:r>
          </a:p>
          <a:p>
            <a:pPr marL="742950" lvl="1" indent="-285750">
              <a:buFont typeface="Wingdings" panose="05000000000000000000" pitchFamily="2" charset="2"/>
              <a:buChar char="Ø"/>
            </a:pPr>
            <a:r>
              <a:rPr lang="en-US" dirty="0">
                <a:latin typeface="Candara" panose="020E0502030303020204" pitchFamily="34" charset="0"/>
              </a:rPr>
              <a:t>Other information specified in regulations</a:t>
            </a:r>
            <a:endParaRPr lang="en-GB" dirty="0">
              <a:latin typeface="Candara" panose="020E0502030303020204" pitchFamily="34" charset="0"/>
            </a:endParaRPr>
          </a:p>
          <a:p>
            <a:pPr marL="285750" indent="-285750">
              <a:buFont typeface="Wingdings" panose="05000000000000000000" pitchFamily="2" charset="2"/>
              <a:buChar char="Ø"/>
            </a:pPr>
            <a:endParaRPr lang="en-GB" dirty="0">
              <a:latin typeface="Candara" panose="020E0502030303020204" pitchFamily="34" charset="0"/>
            </a:endParaRPr>
          </a:p>
        </p:txBody>
      </p:sp>
    </p:spTree>
    <p:extLst>
      <p:ext uri="{BB962C8B-B14F-4D97-AF65-F5344CB8AC3E}">
        <p14:creationId xmlns:p14="http://schemas.microsoft.com/office/powerpoint/2010/main" val="3278913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598858" y="832305"/>
            <a:ext cx="10216153" cy="941955"/>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Changes to grounds for possession</a:t>
            </a:r>
            <a:br>
              <a:rPr lang="en-US" dirty="0">
                <a:latin typeface="Bookman Old Style" panose="02050604050505020204" pitchFamily="18" charset="0"/>
              </a:rPr>
            </a:br>
            <a:endParaRPr lang="en-US" dirty="0">
              <a:latin typeface="Bookman Old Style" panose="02050604050505020204" pitchFamily="18" charset="0"/>
            </a:endParaRP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sp>
        <p:nvSpPr>
          <p:cNvPr id="9" name="TextBox 8">
            <a:extLst>
              <a:ext uri="{FF2B5EF4-FFF2-40B4-BE49-F238E27FC236}">
                <a16:creationId xmlns:a16="http://schemas.microsoft.com/office/drawing/2014/main" id="{7CB69095-DBDA-46E1-A3BB-2A895E3B9186}"/>
              </a:ext>
            </a:extLst>
          </p:cNvPr>
          <p:cNvSpPr txBox="1"/>
          <p:nvPr/>
        </p:nvSpPr>
        <p:spPr>
          <a:xfrm>
            <a:off x="1086942" y="1826790"/>
            <a:ext cx="8990077" cy="2862322"/>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ndara" panose="020E0502030303020204" pitchFamily="34" charset="0"/>
              </a:rPr>
              <a:t>Major additions to the grounds, which the DLUHC say will be ‘comprehensive’</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Amount of notice: 4 weeks rather than 2 for several important grounds</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Failure to protect deposit stops service of s8 notice except for grounds 7A and ground 14 (nuisance and antisocial </a:t>
            </a:r>
            <a:r>
              <a:rPr lang="en-US" dirty="0" err="1">
                <a:latin typeface="Candara" panose="020E0502030303020204" pitchFamily="34" charset="0"/>
              </a:rPr>
              <a:t>behaviour</a:t>
            </a:r>
            <a:r>
              <a:rPr lang="en-US" dirty="0">
                <a:latin typeface="Candara" panose="020E0502030303020204" pitchFamily="34" charset="0"/>
              </a:rPr>
              <a:t>)</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Full summary of proposals here: https://www.gov.uk/guidance/tenancy-reform-renters-reform-bill</a:t>
            </a:r>
          </a:p>
          <a:p>
            <a:pPr marL="285750" indent="-285750">
              <a:buFont typeface="Wingdings" panose="05000000000000000000" pitchFamily="2" charset="2"/>
              <a:buChar char="Ø"/>
            </a:pPr>
            <a:endParaRPr lang="en-GB" dirty="0">
              <a:latin typeface="Candara" panose="020E0502030303020204" pitchFamily="34" charset="0"/>
            </a:endParaRPr>
          </a:p>
        </p:txBody>
      </p:sp>
      <p:pic>
        <p:nvPicPr>
          <p:cNvPr id="10" name="Graphic 9" descr="Hammer with solid fill">
            <a:extLst>
              <a:ext uri="{FF2B5EF4-FFF2-40B4-BE49-F238E27FC236}">
                <a16:creationId xmlns:a16="http://schemas.microsoft.com/office/drawing/2014/main" id="{1D76ABAD-68DF-F747-2C78-BE362E2AD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4010" y="458680"/>
            <a:ext cx="914400" cy="914400"/>
          </a:xfrm>
          <a:prstGeom prst="rect">
            <a:avLst/>
          </a:prstGeom>
        </p:spPr>
      </p:pic>
    </p:spTree>
    <p:extLst>
      <p:ext uri="{BB962C8B-B14F-4D97-AF65-F5344CB8AC3E}">
        <p14:creationId xmlns:p14="http://schemas.microsoft.com/office/powerpoint/2010/main" val="139383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951722" y="3394742"/>
            <a:ext cx="4487074"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New Ground 1 – property required for family member</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pic>
        <p:nvPicPr>
          <p:cNvPr id="2" name="Content Placeholder 4">
            <a:extLst>
              <a:ext uri="{FF2B5EF4-FFF2-40B4-BE49-F238E27FC236}">
                <a16:creationId xmlns:a16="http://schemas.microsoft.com/office/drawing/2014/main" id="{660389BF-F22E-5EDF-3797-FC52E4F4AD19}"/>
              </a:ext>
            </a:extLst>
          </p:cNvPr>
          <p:cNvPicPr>
            <a:picLocks noGrp="1" noChangeAspect="1"/>
          </p:cNvPicPr>
          <p:nvPr>
            <p:ph idx="1"/>
          </p:nvPr>
        </p:nvPicPr>
        <p:blipFill>
          <a:blip r:embed="rId4"/>
          <a:stretch>
            <a:fillRect/>
          </a:stretch>
        </p:blipFill>
        <p:spPr>
          <a:xfrm>
            <a:off x="5861384" y="513489"/>
            <a:ext cx="5847632" cy="4954864"/>
          </a:xfrm>
        </p:spPr>
      </p:pic>
      <p:pic>
        <p:nvPicPr>
          <p:cNvPr id="11" name="Graphic 10" descr="Group with solid fill">
            <a:extLst>
              <a:ext uri="{FF2B5EF4-FFF2-40B4-BE49-F238E27FC236}">
                <a16:creationId xmlns:a16="http://schemas.microsoft.com/office/drawing/2014/main" id="{8503136D-D3C7-1006-A82C-B3CBC33089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28111" y="775955"/>
            <a:ext cx="940468" cy="940468"/>
          </a:xfrm>
          <a:prstGeom prst="rect">
            <a:avLst/>
          </a:prstGeom>
        </p:spPr>
      </p:pic>
    </p:spTree>
    <p:extLst>
      <p:ext uri="{BB962C8B-B14F-4D97-AF65-F5344CB8AC3E}">
        <p14:creationId xmlns:p14="http://schemas.microsoft.com/office/powerpoint/2010/main" val="2680118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396983" y="3146308"/>
            <a:ext cx="5917511"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Ground 1A – Landlord intends to sell</a:t>
            </a:r>
          </a:p>
        </p:txBody>
      </p:sp>
      <p:pic>
        <p:nvPicPr>
          <p:cNvPr id="2" name="Content Placeholder 4">
            <a:extLst>
              <a:ext uri="{FF2B5EF4-FFF2-40B4-BE49-F238E27FC236}">
                <a16:creationId xmlns:a16="http://schemas.microsoft.com/office/drawing/2014/main" id="{BC3DF160-6B55-38B8-CB2D-06274294BC8B}"/>
              </a:ext>
            </a:extLst>
          </p:cNvPr>
          <p:cNvPicPr>
            <a:picLocks noGrp="1" noChangeAspect="1"/>
          </p:cNvPicPr>
          <p:nvPr>
            <p:ph idx="1"/>
          </p:nvPr>
        </p:nvPicPr>
        <p:blipFill>
          <a:blip r:embed="rId4"/>
          <a:stretch>
            <a:fillRect/>
          </a:stretch>
        </p:blipFill>
        <p:spPr>
          <a:xfrm>
            <a:off x="6314494" y="342900"/>
            <a:ext cx="5639436" cy="1055549"/>
          </a:xfrm>
        </p:spPr>
      </p:pic>
      <p:pic>
        <p:nvPicPr>
          <p:cNvPr id="3" name="Picture 2">
            <a:extLst>
              <a:ext uri="{FF2B5EF4-FFF2-40B4-BE49-F238E27FC236}">
                <a16:creationId xmlns:a16="http://schemas.microsoft.com/office/drawing/2014/main" id="{3B257867-3187-F375-DBA3-0FC8CB110EEB}"/>
              </a:ext>
            </a:extLst>
          </p:cNvPr>
          <p:cNvPicPr>
            <a:picLocks noChangeAspect="1"/>
          </p:cNvPicPr>
          <p:nvPr/>
        </p:nvPicPr>
        <p:blipFill>
          <a:blip r:embed="rId5"/>
          <a:stretch>
            <a:fillRect/>
          </a:stretch>
        </p:blipFill>
        <p:spPr>
          <a:xfrm>
            <a:off x="6096000" y="1305047"/>
            <a:ext cx="5239640" cy="4674647"/>
          </a:xfrm>
          <a:prstGeom prst="rect">
            <a:avLst/>
          </a:prstGeom>
        </p:spPr>
      </p:pic>
      <p:pic>
        <p:nvPicPr>
          <p:cNvPr id="10" name="Graphic 9" descr="Pound with solid fill">
            <a:extLst>
              <a:ext uri="{FF2B5EF4-FFF2-40B4-BE49-F238E27FC236}">
                <a16:creationId xmlns:a16="http://schemas.microsoft.com/office/drawing/2014/main" id="{369614D5-4D01-3C8B-E156-DAFF4FC38C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41458" y="970384"/>
            <a:ext cx="914400" cy="914400"/>
          </a:xfrm>
          <a:prstGeom prst="rect">
            <a:avLst/>
          </a:prstGeom>
        </p:spPr>
      </p:pic>
    </p:spTree>
    <p:extLst>
      <p:ext uri="{BB962C8B-B14F-4D97-AF65-F5344CB8AC3E}">
        <p14:creationId xmlns:p14="http://schemas.microsoft.com/office/powerpoint/2010/main" val="3462485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091251" y="807747"/>
            <a:ext cx="10504243"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Three month waiting period before landlord may re-let </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pic>
        <p:nvPicPr>
          <p:cNvPr id="2" name="Content Placeholder 4">
            <a:extLst>
              <a:ext uri="{FF2B5EF4-FFF2-40B4-BE49-F238E27FC236}">
                <a16:creationId xmlns:a16="http://schemas.microsoft.com/office/drawing/2014/main" id="{8C654DAA-5A26-3896-B8F9-A893AB836374}"/>
              </a:ext>
            </a:extLst>
          </p:cNvPr>
          <p:cNvPicPr>
            <a:picLocks noGrp="1" noChangeAspect="1"/>
          </p:cNvPicPr>
          <p:nvPr>
            <p:ph idx="1"/>
          </p:nvPr>
        </p:nvPicPr>
        <p:blipFill>
          <a:blip r:embed="rId4"/>
          <a:stretch>
            <a:fillRect/>
          </a:stretch>
        </p:blipFill>
        <p:spPr>
          <a:xfrm>
            <a:off x="2498284" y="1994559"/>
            <a:ext cx="7516274" cy="3743847"/>
          </a:xfrm>
        </p:spPr>
      </p:pic>
    </p:spTree>
    <p:extLst>
      <p:ext uri="{BB962C8B-B14F-4D97-AF65-F5344CB8AC3E}">
        <p14:creationId xmlns:p14="http://schemas.microsoft.com/office/powerpoint/2010/main" val="2298799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19735" y="3340395"/>
            <a:ext cx="5634402"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New Ground 5C – employees of landlord</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pic>
        <p:nvPicPr>
          <p:cNvPr id="10" name="Content Placeholder 4">
            <a:extLst>
              <a:ext uri="{FF2B5EF4-FFF2-40B4-BE49-F238E27FC236}">
                <a16:creationId xmlns:a16="http://schemas.microsoft.com/office/drawing/2014/main" id="{4FC58599-D72D-A41B-12E3-0FC960C9DC44}"/>
              </a:ext>
            </a:extLst>
          </p:cNvPr>
          <p:cNvPicPr>
            <a:picLocks noGrp="1" noChangeAspect="1"/>
          </p:cNvPicPr>
          <p:nvPr>
            <p:ph idx="1"/>
          </p:nvPr>
        </p:nvPicPr>
        <p:blipFill>
          <a:blip r:embed="rId4"/>
          <a:stretch>
            <a:fillRect/>
          </a:stretch>
        </p:blipFill>
        <p:spPr>
          <a:xfrm>
            <a:off x="5459240" y="805593"/>
            <a:ext cx="6613025" cy="4601941"/>
          </a:xfrm>
        </p:spPr>
      </p:pic>
      <p:pic>
        <p:nvPicPr>
          <p:cNvPr id="12" name="Graphic 11" descr="Home with solid fill">
            <a:extLst>
              <a:ext uri="{FF2B5EF4-FFF2-40B4-BE49-F238E27FC236}">
                <a16:creationId xmlns:a16="http://schemas.microsoft.com/office/drawing/2014/main" id="{9E5A8949-9D1B-C698-78F2-091A412E90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78242" y="1052604"/>
            <a:ext cx="914400" cy="914400"/>
          </a:xfrm>
          <a:prstGeom prst="rect">
            <a:avLst/>
          </a:prstGeom>
        </p:spPr>
      </p:pic>
    </p:spTree>
    <p:extLst>
      <p:ext uri="{BB962C8B-B14F-4D97-AF65-F5344CB8AC3E}">
        <p14:creationId xmlns:p14="http://schemas.microsoft.com/office/powerpoint/2010/main" val="485862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DDFF07-BF54-4BB9-AE07-CB4B28671801}"/>
              </a:ext>
            </a:extLst>
          </p:cNvPr>
          <p:cNvSpPr>
            <a:spLocks noGrp="1" noRot="1" noMove="1" noResize="1" noEditPoints="1" noAdjustHandles="1" noChangeArrowheads="1" noChangeShapeType="1"/>
          </p:cNvSpPr>
          <p:nvPr/>
        </p:nvSpPr>
        <p:spPr>
          <a:xfrm>
            <a:off x="7467585" y="1034871"/>
            <a:ext cx="3971746" cy="45075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C217F85-A843-4C01-BAF8-65C960E8999B}"/>
              </a:ext>
            </a:extLst>
          </p:cNvPr>
          <p:cNvSpPr>
            <a:spLocks noGrp="1" noRot="1" noMove="1" noResize="1" noEditPoints="1" noAdjustHandles="1" noChangeArrowheads="1" noChangeShapeType="1"/>
          </p:cNvSpPr>
          <p:nvPr/>
        </p:nvSpPr>
        <p:spPr>
          <a:xfrm>
            <a:off x="0" y="6293742"/>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A2C2AF06-9251-47AF-AEDB-67C3094CFC6C}"/>
              </a:ext>
            </a:extLst>
          </p:cNvPr>
          <p:cNvSpPr>
            <a:spLocks noGrp="1" noRot="1" noMove="1" noResize="1" noEditPoints="1" noAdjustHandles="1" noChangeArrowheads="1" noChangeShapeType="1"/>
          </p:cNvSpPr>
          <p:nvPr>
            <p:ph type="ctrTitle"/>
          </p:nvPr>
        </p:nvSpPr>
        <p:spPr>
          <a:xfrm>
            <a:off x="7467585" y="1707503"/>
            <a:ext cx="3881535" cy="2033636"/>
          </a:xfrm>
        </p:spPr>
        <p:txBody>
          <a:bodyPr anchor="b">
            <a:normAutofit/>
          </a:bodyPr>
          <a:lstStyle/>
          <a:p>
            <a:r>
              <a:rPr lang="en-US" sz="4400" dirty="0">
                <a:solidFill>
                  <a:schemeClr val="bg1"/>
                </a:solidFill>
                <a:latin typeface="Bookman Old Style" panose="02050604050505020204" pitchFamily="18" charset="0"/>
              </a:rPr>
              <a:t>The National HMO Network</a:t>
            </a:r>
          </a:p>
        </p:txBody>
      </p:sp>
      <p:sp>
        <p:nvSpPr>
          <p:cNvPr id="7" name="Subtitle 2">
            <a:extLst>
              <a:ext uri="{FF2B5EF4-FFF2-40B4-BE49-F238E27FC236}">
                <a16:creationId xmlns:a16="http://schemas.microsoft.com/office/drawing/2014/main" id="{4A288798-AC9B-4D1B-8880-C299535362F7}"/>
              </a:ext>
            </a:extLst>
          </p:cNvPr>
          <p:cNvSpPr>
            <a:spLocks noGrp="1" noRot="1" noMove="1" noResize="1" noEditPoints="1" noAdjustHandles="1" noChangeArrowheads="1" noChangeShapeType="1"/>
          </p:cNvSpPr>
          <p:nvPr>
            <p:ph type="subTitle" idx="1"/>
          </p:nvPr>
        </p:nvSpPr>
        <p:spPr>
          <a:xfrm>
            <a:off x="7788192" y="4026678"/>
            <a:ext cx="3330531" cy="774186"/>
          </a:xfrm>
        </p:spPr>
        <p:txBody>
          <a:bodyPr anchor="t">
            <a:normAutofit fontScale="92500" lnSpcReduction="10000"/>
          </a:bodyPr>
          <a:lstStyle/>
          <a:p>
            <a:pPr>
              <a:lnSpc>
                <a:spcPct val="100000"/>
              </a:lnSpc>
            </a:pPr>
            <a:r>
              <a:rPr lang="en-US" sz="2200" spc="300" dirty="0">
                <a:solidFill>
                  <a:schemeClr val="bg1"/>
                </a:solidFill>
                <a:latin typeface="Franklin Gothic Book" panose="020B0503020102020204" pitchFamily="34" charset="0"/>
              </a:rPr>
              <a:t>AGM &amp; CONFERENCE</a:t>
            </a:r>
          </a:p>
          <a:p>
            <a:pPr>
              <a:lnSpc>
                <a:spcPct val="100000"/>
              </a:lnSpc>
            </a:pPr>
            <a:r>
              <a:rPr lang="en-US" sz="2200" spc="300" dirty="0">
                <a:solidFill>
                  <a:schemeClr val="bg1"/>
                </a:solidFill>
                <a:latin typeface="Franklin Gothic Book" panose="020B0503020102020204" pitchFamily="34" charset="0"/>
              </a:rPr>
              <a:t>May 2023</a:t>
            </a:r>
          </a:p>
        </p:txBody>
      </p:sp>
      <p:cxnSp>
        <p:nvCxnSpPr>
          <p:cNvPr id="9" name="Straight Connector 8">
            <a:extLst>
              <a:ext uri="{FF2B5EF4-FFF2-40B4-BE49-F238E27FC236}">
                <a16:creationId xmlns:a16="http://schemas.microsoft.com/office/drawing/2014/main" id="{42E8BF2C-2233-4892-80A7-11C6860E7931}"/>
              </a:ext>
            </a:extLst>
          </p:cNvPr>
          <p:cNvCxnSpPr>
            <a:cxnSpLocks noGrp="1" noRot="1" noMove="1" noResize="1" noEditPoints="1" noAdjustHandles="1" noChangeArrowheads="1" noChangeShapeType="1"/>
          </p:cNvCxnSpPr>
          <p:nvPr/>
        </p:nvCxnSpPr>
        <p:spPr>
          <a:xfrm>
            <a:off x="7893698" y="3844212"/>
            <a:ext cx="2929812" cy="0"/>
          </a:xfrm>
          <a:prstGeom prst="line">
            <a:avLst/>
          </a:prstGeom>
          <a:ln>
            <a:solidFill>
              <a:srgbClr val="43EC2C"/>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clipart&#10;&#10;Description automatically generated">
            <a:extLst>
              <a:ext uri="{FF2B5EF4-FFF2-40B4-BE49-F238E27FC236}">
                <a16:creationId xmlns:a16="http://schemas.microsoft.com/office/drawing/2014/main" id="{8D16B24D-A43A-4EA5-A1A0-4A75D5D54458}"/>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17736"/>
            <a:ext cx="953542" cy="514270"/>
          </a:xfrm>
          <a:prstGeom prst="rect">
            <a:avLst/>
          </a:prstGeom>
        </p:spPr>
      </p:pic>
    </p:spTree>
    <p:extLst>
      <p:ext uri="{BB962C8B-B14F-4D97-AF65-F5344CB8AC3E}">
        <p14:creationId xmlns:p14="http://schemas.microsoft.com/office/powerpoint/2010/main" val="1096261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477640" y="3117311"/>
            <a:ext cx="5477991"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New Ground 6A – compliance with enforcement action</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pic>
        <p:nvPicPr>
          <p:cNvPr id="10" name="Content Placeholder 4">
            <a:extLst>
              <a:ext uri="{FF2B5EF4-FFF2-40B4-BE49-F238E27FC236}">
                <a16:creationId xmlns:a16="http://schemas.microsoft.com/office/drawing/2014/main" id="{340FE90A-94A7-14B6-905D-DA17549E7352}"/>
              </a:ext>
            </a:extLst>
          </p:cNvPr>
          <p:cNvPicPr>
            <a:picLocks noGrp="1" noChangeAspect="1"/>
          </p:cNvPicPr>
          <p:nvPr>
            <p:ph idx="1"/>
          </p:nvPr>
        </p:nvPicPr>
        <p:blipFill rotWithShape="1">
          <a:blip r:embed="rId4"/>
          <a:srcRect l="-1" r="24913"/>
          <a:stretch/>
        </p:blipFill>
        <p:spPr>
          <a:xfrm>
            <a:off x="6389281" y="600666"/>
            <a:ext cx="5334764" cy="1086002"/>
          </a:xfrm>
        </p:spPr>
      </p:pic>
      <p:pic>
        <p:nvPicPr>
          <p:cNvPr id="11" name="Picture 10">
            <a:extLst>
              <a:ext uri="{FF2B5EF4-FFF2-40B4-BE49-F238E27FC236}">
                <a16:creationId xmlns:a16="http://schemas.microsoft.com/office/drawing/2014/main" id="{78DC197F-6674-55F2-0B1A-6578DF178170}"/>
              </a:ext>
            </a:extLst>
          </p:cNvPr>
          <p:cNvPicPr>
            <a:picLocks noChangeAspect="1"/>
          </p:cNvPicPr>
          <p:nvPr/>
        </p:nvPicPr>
        <p:blipFill>
          <a:blip r:embed="rId5"/>
          <a:stretch>
            <a:fillRect/>
          </a:stretch>
        </p:blipFill>
        <p:spPr>
          <a:xfrm>
            <a:off x="6320005" y="1485533"/>
            <a:ext cx="5275489" cy="4185512"/>
          </a:xfrm>
          <a:prstGeom prst="rect">
            <a:avLst/>
          </a:prstGeom>
        </p:spPr>
      </p:pic>
      <p:pic>
        <p:nvPicPr>
          <p:cNvPr id="13" name="Graphic 12" descr="Police male with solid fill">
            <a:extLst>
              <a:ext uri="{FF2B5EF4-FFF2-40B4-BE49-F238E27FC236}">
                <a16:creationId xmlns:a16="http://schemas.microsoft.com/office/drawing/2014/main" id="{FF5CC03E-40C7-9D09-BD32-26C30B1C6D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12858" y="1052604"/>
            <a:ext cx="914400" cy="914400"/>
          </a:xfrm>
          <a:prstGeom prst="rect">
            <a:avLst/>
          </a:prstGeom>
        </p:spPr>
      </p:pic>
    </p:spTree>
    <p:extLst>
      <p:ext uri="{BB962C8B-B14F-4D97-AF65-F5344CB8AC3E}">
        <p14:creationId xmlns:p14="http://schemas.microsoft.com/office/powerpoint/2010/main" val="2457715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68159" y="3285552"/>
            <a:ext cx="5820891"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New Ground 6A – compliance with enforcement action</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pic>
        <p:nvPicPr>
          <p:cNvPr id="9" name="Content Placeholder 4">
            <a:extLst>
              <a:ext uri="{FF2B5EF4-FFF2-40B4-BE49-F238E27FC236}">
                <a16:creationId xmlns:a16="http://schemas.microsoft.com/office/drawing/2014/main" id="{8FE5E571-6FBB-3051-AE75-FA895BAFC52A}"/>
              </a:ext>
            </a:extLst>
          </p:cNvPr>
          <p:cNvPicPr>
            <a:picLocks noGrp="1" noChangeAspect="1"/>
          </p:cNvPicPr>
          <p:nvPr>
            <p:ph idx="1"/>
          </p:nvPr>
        </p:nvPicPr>
        <p:blipFill rotWithShape="1">
          <a:blip r:embed="rId4"/>
          <a:srcRect r="16577"/>
          <a:stretch/>
        </p:blipFill>
        <p:spPr>
          <a:xfrm>
            <a:off x="5499938" y="641920"/>
            <a:ext cx="5984205" cy="1086002"/>
          </a:xfrm>
        </p:spPr>
      </p:pic>
      <p:pic>
        <p:nvPicPr>
          <p:cNvPr id="12" name="Picture 11">
            <a:extLst>
              <a:ext uri="{FF2B5EF4-FFF2-40B4-BE49-F238E27FC236}">
                <a16:creationId xmlns:a16="http://schemas.microsoft.com/office/drawing/2014/main" id="{E4C95140-CE34-8343-55FA-2CE69B24C688}"/>
              </a:ext>
            </a:extLst>
          </p:cNvPr>
          <p:cNvPicPr>
            <a:picLocks noChangeAspect="1"/>
          </p:cNvPicPr>
          <p:nvPr/>
        </p:nvPicPr>
        <p:blipFill>
          <a:blip r:embed="rId5"/>
          <a:stretch>
            <a:fillRect/>
          </a:stretch>
        </p:blipFill>
        <p:spPr>
          <a:xfrm>
            <a:off x="6478162" y="1412361"/>
            <a:ext cx="5389874" cy="4273909"/>
          </a:xfrm>
          <a:prstGeom prst="rect">
            <a:avLst/>
          </a:prstGeom>
        </p:spPr>
      </p:pic>
      <p:pic>
        <p:nvPicPr>
          <p:cNvPr id="14" name="Graphic 13" descr="Police male outline">
            <a:extLst>
              <a:ext uri="{FF2B5EF4-FFF2-40B4-BE49-F238E27FC236}">
                <a16:creationId xmlns:a16="http://schemas.microsoft.com/office/drawing/2014/main" id="{E5ECAB34-352B-DFD6-4028-F097463233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211" y="1184921"/>
            <a:ext cx="914400" cy="914400"/>
          </a:xfrm>
          <a:prstGeom prst="rect">
            <a:avLst/>
          </a:prstGeom>
        </p:spPr>
      </p:pic>
    </p:spTree>
    <p:extLst>
      <p:ext uri="{BB962C8B-B14F-4D97-AF65-F5344CB8AC3E}">
        <p14:creationId xmlns:p14="http://schemas.microsoft.com/office/powerpoint/2010/main" val="1905800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091251" y="807747"/>
            <a:ext cx="10504243"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Amendment to Ground 8 – arrears caused by UC delays</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pic>
        <p:nvPicPr>
          <p:cNvPr id="10" name="Content Placeholder 4">
            <a:extLst>
              <a:ext uri="{FF2B5EF4-FFF2-40B4-BE49-F238E27FC236}">
                <a16:creationId xmlns:a16="http://schemas.microsoft.com/office/drawing/2014/main" id="{E95D6E77-D818-DABD-1753-3F8D2A84F0EC}"/>
              </a:ext>
            </a:extLst>
          </p:cNvPr>
          <p:cNvPicPr>
            <a:picLocks noGrp="1" noChangeAspect="1"/>
          </p:cNvPicPr>
          <p:nvPr>
            <p:ph idx="1"/>
          </p:nvPr>
        </p:nvPicPr>
        <p:blipFill>
          <a:blip r:embed="rId4"/>
          <a:stretch>
            <a:fillRect/>
          </a:stretch>
        </p:blipFill>
        <p:spPr>
          <a:xfrm>
            <a:off x="1936769" y="2304047"/>
            <a:ext cx="8318461" cy="3001834"/>
          </a:xfrm>
        </p:spPr>
      </p:pic>
    </p:spTree>
    <p:extLst>
      <p:ext uri="{BB962C8B-B14F-4D97-AF65-F5344CB8AC3E}">
        <p14:creationId xmlns:p14="http://schemas.microsoft.com/office/powerpoint/2010/main" val="3760645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676161" y="3560282"/>
            <a:ext cx="4804223"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New Ground 8A – three separate instances of high arrears</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pic>
        <p:nvPicPr>
          <p:cNvPr id="9" name="Picture 8">
            <a:extLst>
              <a:ext uri="{FF2B5EF4-FFF2-40B4-BE49-F238E27FC236}">
                <a16:creationId xmlns:a16="http://schemas.microsoft.com/office/drawing/2014/main" id="{8E50B88C-25AB-04CC-5534-D219915156E5}"/>
              </a:ext>
            </a:extLst>
          </p:cNvPr>
          <p:cNvPicPr>
            <a:picLocks noChangeAspect="1"/>
          </p:cNvPicPr>
          <p:nvPr/>
        </p:nvPicPr>
        <p:blipFill>
          <a:blip r:embed="rId4"/>
          <a:stretch>
            <a:fillRect/>
          </a:stretch>
        </p:blipFill>
        <p:spPr>
          <a:xfrm>
            <a:off x="5641814" y="360947"/>
            <a:ext cx="6324751" cy="4599819"/>
          </a:xfrm>
          <a:prstGeom prst="rect">
            <a:avLst/>
          </a:prstGeom>
        </p:spPr>
      </p:pic>
      <p:pic>
        <p:nvPicPr>
          <p:cNvPr id="11" name="Picture 10">
            <a:extLst>
              <a:ext uri="{FF2B5EF4-FFF2-40B4-BE49-F238E27FC236}">
                <a16:creationId xmlns:a16="http://schemas.microsoft.com/office/drawing/2014/main" id="{A0DB527D-F9F5-E1F2-22AE-DED783263C0B}"/>
              </a:ext>
            </a:extLst>
          </p:cNvPr>
          <p:cNvPicPr>
            <a:picLocks noChangeAspect="1"/>
          </p:cNvPicPr>
          <p:nvPr/>
        </p:nvPicPr>
        <p:blipFill>
          <a:blip r:embed="rId5"/>
          <a:stretch>
            <a:fillRect/>
          </a:stretch>
        </p:blipFill>
        <p:spPr>
          <a:xfrm>
            <a:off x="6260620" y="4905622"/>
            <a:ext cx="5530779" cy="600001"/>
          </a:xfrm>
          <a:prstGeom prst="rect">
            <a:avLst/>
          </a:prstGeom>
        </p:spPr>
      </p:pic>
      <p:pic>
        <p:nvPicPr>
          <p:cNvPr id="13" name="Graphic 12" descr="Priorities with solid fill">
            <a:extLst>
              <a:ext uri="{FF2B5EF4-FFF2-40B4-BE49-F238E27FC236}">
                <a16:creationId xmlns:a16="http://schemas.microsoft.com/office/drawing/2014/main" id="{E8645FAC-29AC-8748-647E-D4F8871871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4337" y="982497"/>
            <a:ext cx="914400" cy="914400"/>
          </a:xfrm>
          <a:prstGeom prst="rect">
            <a:avLst/>
          </a:prstGeom>
        </p:spPr>
      </p:pic>
    </p:spTree>
    <p:extLst>
      <p:ext uri="{BB962C8B-B14F-4D97-AF65-F5344CB8AC3E}">
        <p14:creationId xmlns:p14="http://schemas.microsoft.com/office/powerpoint/2010/main" val="1722510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091251" y="1374475"/>
            <a:ext cx="10504243"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Amended Ground 14 – conduct ‘capable of causing’ nuisance or annoyance</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pic>
        <p:nvPicPr>
          <p:cNvPr id="9" name="Picture 8">
            <a:extLst>
              <a:ext uri="{FF2B5EF4-FFF2-40B4-BE49-F238E27FC236}">
                <a16:creationId xmlns:a16="http://schemas.microsoft.com/office/drawing/2014/main" id="{CA5E5723-3BE0-A857-82AD-6DEBB33A30BE}"/>
              </a:ext>
            </a:extLst>
          </p:cNvPr>
          <p:cNvPicPr>
            <a:picLocks noChangeAspect="1"/>
          </p:cNvPicPr>
          <p:nvPr/>
        </p:nvPicPr>
        <p:blipFill>
          <a:blip r:embed="rId4"/>
          <a:stretch>
            <a:fillRect/>
          </a:stretch>
        </p:blipFill>
        <p:spPr>
          <a:xfrm>
            <a:off x="894751" y="2945054"/>
            <a:ext cx="10587801" cy="1399537"/>
          </a:xfrm>
          <a:prstGeom prst="rect">
            <a:avLst/>
          </a:prstGeom>
        </p:spPr>
      </p:pic>
    </p:spTree>
    <p:extLst>
      <p:ext uri="{BB962C8B-B14F-4D97-AF65-F5344CB8AC3E}">
        <p14:creationId xmlns:p14="http://schemas.microsoft.com/office/powerpoint/2010/main" val="4092939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001014" y="1051543"/>
            <a:ext cx="10504243"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Online portal / Landlord Database</a:t>
            </a:r>
            <a:br>
              <a:rPr lang="en-US" dirty="0">
                <a:latin typeface="Bookman Old Style" panose="02050604050505020204" pitchFamily="18" charset="0"/>
              </a:rPr>
            </a:br>
            <a:endParaRPr lang="en-US" dirty="0">
              <a:latin typeface="Bookman Old Style" panose="02050604050505020204" pitchFamily="18" charset="0"/>
            </a:endParaRP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sp>
        <p:nvSpPr>
          <p:cNvPr id="2" name="TextBox 1">
            <a:extLst>
              <a:ext uri="{FF2B5EF4-FFF2-40B4-BE49-F238E27FC236}">
                <a16:creationId xmlns:a16="http://schemas.microsoft.com/office/drawing/2014/main" id="{58D20D1C-225B-5721-4191-FA51D6406EB8}"/>
              </a:ext>
            </a:extLst>
          </p:cNvPr>
          <p:cNvSpPr txBox="1"/>
          <p:nvPr/>
        </p:nvSpPr>
        <p:spPr>
          <a:xfrm>
            <a:off x="1406311" y="1947518"/>
            <a:ext cx="10665954" cy="2862322"/>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ndara" panose="020E0502030303020204" pitchFamily="34" charset="0"/>
              </a:rPr>
              <a:t>Landlord entries</a:t>
            </a:r>
          </a:p>
          <a:p>
            <a:pPr marL="285750" indent="-285750">
              <a:buFont typeface="Wingdings" panose="05000000000000000000" pitchFamily="2" charset="2"/>
              <a:buChar char="Ø"/>
            </a:pPr>
            <a:endParaRPr lang="en-US" sz="2000" dirty="0">
              <a:latin typeface="Candara" panose="020E0502030303020204" pitchFamily="34" charset="0"/>
            </a:endParaRPr>
          </a:p>
          <a:p>
            <a:pPr marL="285750" indent="-285750">
              <a:buFont typeface="Wingdings" panose="05000000000000000000" pitchFamily="2" charset="2"/>
              <a:buChar char="Ø"/>
            </a:pPr>
            <a:r>
              <a:rPr lang="en-US" sz="2000" dirty="0">
                <a:latin typeface="Candara" panose="020E0502030303020204" pitchFamily="34" charset="0"/>
              </a:rPr>
              <a:t>Dwelling entries</a:t>
            </a:r>
          </a:p>
          <a:p>
            <a:pPr marL="285750" indent="-285750">
              <a:buFont typeface="Wingdings" panose="05000000000000000000" pitchFamily="2" charset="2"/>
              <a:buChar char="Ø"/>
            </a:pPr>
            <a:endParaRPr lang="en-US" sz="2000" dirty="0">
              <a:latin typeface="Candara" panose="020E0502030303020204" pitchFamily="34" charset="0"/>
            </a:endParaRPr>
          </a:p>
          <a:p>
            <a:pPr marL="285750" indent="-285750">
              <a:buFont typeface="Wingdings" panose="05000000000000000000" pitchFamily="2" charset="2"/>
              <a:buChar char="Ø"/>
            </a:pPr>
            <a:r>
              <a:rPr lang="en-US" sz="2000" dirty="0">
                <a:latin typeface="Candara" panose="020E0502030303020204" pitchFamily="34" charset="0"/>
              </a:rPr>
              <a:t>Must have active entries to market or let properties</a:t>
            </a:r>
          </a:p>
          <a:p>
            <a:pPr marL="285750" indent="-285750">
              <a:buFont typeface="Wingdings" panose="05000000000000000000" pitchFamily="2" charset="2"/>
              <a:buChar char="Ø"/>
            </a:pPr>
            <a:endParaRPr lang="en-US" sz="2000" dirty="0">
              <a:latin typeface="Candara" panose="020E0502030303020204" pitchFamily="34" charset="0"/>
            </a:endParaRPr>
          </a:p>
          <a:p>
            <a:pPr marL="285750" indent="-285750">
              <a:buFont typeface="Wingdings" panose="05000000000000000000" pitchFamily="2" charset="2"/>
              <a:buChar char="Ø"/>
            </a:pPr>
            <a:r>
              <a:rPr lang="en-US" sz="2000" dirty="0">
                <a:latin typeface="Candara" panose="020E0502030303020204" pitchFamily="34" charset="0"/>
              </a:rPr>
              <a:t>Other details contained on the database</a:t>
            </a:r>
          </a:p>
          <a:p>
            <a:pPr marL="285750" indent="-285750">
              <a:buFont typeface="Wingdings" panose="05000000000000000000" pitchFamily="2" charset="2"/>
              <a:buChar char="Ø"/>
            </a:pPr>
            <a:endParaRPr lang="en-US" sz="2000" dirty="0">
              <a:latin typeface="Candara" panose="020E0502030303020204" pitchFamily="34" charset="0"/>
            </a:endParaRPr>
          </a:p>
          <a:p>
            <a:pPr marL="285750" indent="-285750">
              <a:buFont typeface="Wingdings" panose="05000000000000000000" pitchFamily="2" charset="2"/>
              <a:buChar char="Ø"/>
            </a:pPr>
            <a:r>
              <a:rPr lang="en-US" sz="2000" dirty="0">
                <a:latin typeface="Candara" panose="020E0502030303020204" pitchFamily="34" charset="0"/>
              </a:rPr>
              <a:t>Enforcement of duties</a:t>
            </a:r>
          </a:p>
        </p:txBody>
      </p:sp>
      <p:pic>
        <p:nvPicPr>
          <p:cNvPr id="12" name="Graphic 11" descr="Internet outline">
            <a:extLst>
              <a:ext uri="{FF2B5EF4-FFF2-40B4-BE49-F238E27FC236}">
                <a16:creationId xmlns:a16="http://schemas.microsoft.com/office/drawing/2014/main" id="{1A671DE1-6887-EDDB-8EE1-BB932A6D83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2953" y="566258"/>
            <a:ext cx="914400" cy="914400"/>
          </a:xfrm>
          <a:prstGeom prst="rect">
            <a:avLst/>
          </a:prstGeom>
        </p:spPr>
      </p:pic>
    </p:spTree>
    <p:extLst>
      <p:ext uri="{BB962C8B-B14F-4D97-AF65-F5344CB8AC3E}">
        <p14:creationId xmlns:p14="http://schemas.microsoft.com/office/powerpoint/2010/main" val="1045738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953727" y="884835"/>
            <a:ext cx="10504243"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Online portal / Landlord Database</a:t>
            </a:r>
            <a:br>
              <a:rPr lang="en-US" dirty="0">
                <a:latin typeface="Bookman Old Style" panose="02050604050505020204" pitchFamily="18" charset="0"/>
              </a:rPr>
            </a:br>
            <a:endParaRPr lang="en-US" dirty="0">
              <a:latin typeface="Bookman Old Style" panose="02050604050505020204" pitchFamily="18" charset="0"/>
            </a:endParaRP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pic>
        <p:nvPicPr>
          <p:cNvPr id="3" name="Picture 2">
            <a:extLst>
              <a:ext uri="{FF2B5EF4-FFF2-40B4-BE49-F238E27FC236}">
                <a16:creationId xmlns:a16="http://schemas.microsoft.com/office/drawing/2014/main" id="{A3CF6277-CE0C-AA4E-32C2-4E24A06FA71D}"/>
              </a:ext>
            </a:extLst>
          </p:cNvPr>
          <p:cNvPicPr>
            <a:picLocks noChangeAspect="1"/>
          </p:cNvPicPr>
          <p:nvPr/>
        </p:nvPicPr>
        <p:blipFill>
          <a:blip r:embed="rId4"/>
          <a:stretch>
            <a:fillRect/>
          </a:stretch>
        </p:blipFill>
        <p:spPr>
          <a:xfrm>
            <a:off x="2604087" y="1935074"/>
            <a:ext cx="7571252" cy="3273453"/>
          </a:xfrm>
          <a:prstGeom prst="rect">
            <a:avLst/>
          </a:prstGeom>
        </p:spPr>
      </p:pic>
      <p:pic>
        <p:nvPicPr>
          <p:cNvPr id="11" name="Graphic 10" descr="Statistics with solid fill">
            <a:extLst>
              <a:ext uri="{FF2B5EF4-FFF2-40B4-BE49-F238E27FC236}">
                <a16:creationId xmlns:a16="http://schemas.microsoft.com/office/drawing/2014/main" id="{E5EEBD18-22BE-28DF-A8C3-7F97E52A17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6830" y="378995"/>
            <a:ext cx="914400" cy="914400"/>
          </a:xfrm>
          <a:prstGeom prst="rect">
            <a:avLst/>
          </a:prstGeom>
        </p:spPr>
      </p:pic>
    </p:spTree>
    <p:extLst>
      <p:ext uri="{BB962C8B-B14F-4D97-AF65-F5344CB8AC3E}">
        <p14:creationId xmlns:p14="http://schemas.microsoft.com/office/powerpoint/2010/main" val="3852762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321230" y="3496925"/>
            <a:ext cx="5700576"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Online portal / Landlord Database</a:t>
            </a:r>
            <a:br>
              <a:rPr lang="en-US" dirty="0">
                <a:latin typeface="Bookman Old Style" panose="02050604050505020204" pitchFamily="18" charset="0"/>
              </a:rPr>
            </a:br>
            <a:endParaRPr lang="en-US" dirty="0">
              <a:latin typeface="Bookman Old Style" panose="02050604050505020204" pitchFamily="18" charset="0"/>
            </a:endParaRP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pic>
        <p:nvPicPr>
          <p:cNvPr id="2" name="Content Placeholder 4">
            <a:extLst>
              <a:ext uri="{FF2B5EF4-FFF2-40B4-BE49-F238E27FC236}">
                <a16:creationId xmlns:a16="http://schemas.microsoft.com/office/drawing/2014/main" id="{C3E8093A-9380-7EF1-EB1B-A27F81F63D41}"/>
              </a:ext>
            </a:extLst>
          </p:cNvPr>
          <p:cNvPicPr>
            <a:picLocks noGrp="1" noChangeAspect="1"/>
          </p:cNvPicPr>
          <p:nvPr>
            <p:ph idx="1"/>
          </p:nvPr>
        </p:nvPicPr>
        <p:blipFill>
          <a:blip r:embed="rId4"/>
          <a:stretch>
            <a:fillRect/>
          </a:stretch>
        </p:blipFill>
        <p:spPr>
          <a:xfrm>
            <a:off x="6095999" y="210394"/>
            <a:ext cx="5696367" cy="5528669"/>
          </a:xfrm>
        </p:spPr>
      </p:pic>
      <p:pic>
        <p:nvPicPr>
          <p:cNvPr id="10" name="Graphic 9" descr="Group of men outline">
            <a:extLst>
              <a:ext uri="{FF2B5EF4-FFF2-40B4-BE49-F238E27FC236}">
                <a16:creationId xmlns:a16="http://schemas.microsoft.com/office/drawing/2014/main" id="{1A6D2658-CE4F-22F7-EA5B-736A42DAE2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2463" y="1644062"/>
            <a:ext cx="914400" cy="914400"/>
          </a:xfrm>
          <a:prstGeom prst="rect">
            <a:avLst/>
          </a:prstGeom>
        </p:spPr>
      </p:pic>
    </p:spTree>
    <p:extLst>
      <p:ext uri="{BB962C8B-B14F-4D97-AF65-F5344CB8AC3E}">
        <p14:creationId xmlns:p14="http://schemas.microsoft.com/office/powerpoint/2010/main" val="3576481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670146" y="497742"/>
            <a:ext cx="10504243"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Landlord redress scheme</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sp>
        <p:nvSpPr>
          <p:cNvPr id="2" name="TextBox 1">
            <a:extLst>
              <a:ext uri="{FF2B5EF4-FFF2-40B4-BE49-F238E27FC236}">
                <a16:creationId xmlns:a16="http://schemas.microsoft.com/office/drawing/2014/main" id="{58D20D1C-225B-5721-4191-FA51D6406EB8}"/>
              </a:ext>
            </a:extLst>
          </p:cNvPr>
          <p:cNvSpPr txBox="1"/>
          <p:nvPr/>
        </p:nvSpPr>
        <p:spPr>
          <a:xfrm>
            <a:off x="1393376" y="1746421"/>
            <a:ext cx="9590552" cy="3693319"/>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ndara" panose="020E0502030303020204" pitchFamily="34" charset="0"/>
              </a:rPr>
              <a:t>Power for Secretary of State to make regulations creating duty for a residential landlord to be a member of an approved redress scheme</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Regulations will set out detail of how scheme will operate including:</a:t>
            </a:r>
          </a:p>
          <a:p>
            <a:pPr marL="742950" lvl="1" indent="-285750">
              <a:buFont typeface="Wingdings" panose="05000000000000000000" pitchFamily="2" charset="2"/>
              <a:buChar char="Ø"/>
            </a:pPr>
            <a:r>
              <a:rPr lang="en-US" dirty="0">
                <a:latin typeface="Candara" panose="020E0502030303020204" pitchFamily="34" charset="0"/>
              </a:rPr>
              <a:t>Timescales</a:t>
            </a:r>
          </a:p>
          <a:p>
            <a:pPr marL="742950" lvl="1" indent="-285750">
              <a:buFont typeface="Wingdings" panose="05000000000000000000" pitchFamily="2" charset="2"/>
              <a:buChar char="Ø"/>
            </a:pPr>
            <a:r>
              <a:rPr lang="en-US" dirty="0">
                <a:latin typeface="Candara" panose="020E0502030303020204" pitchFamily="34" charset="0"/>
              </a:rPr>
              <a:t>Data sharing</a:t>
            </a:r>
          </a:p>
          <a:p>
            <a:pPr marL="742950" lvl="1" indent="-285750">
              <a:buFont typeface="Wingdings" panose="05000000000000000000" pitchFamily="2" charset="2"/>
              <a:buChar char="Ø"/>
            </a:pPr>
            <a:r>
              <a:rPr lang="en-US" dirty="0">
                <a:latin typeface="Candara" panose="020E0502030303020204" pitchFamily="34" charset="0"/>
              </a:rPr>
              <a:t>Fees</a:t>
            </a:r>
          </a:p>
          <a:p>
            <a:pPr marL="742950" lvl="1" indent="-285750">
              <a:buFont typeface="Wingdings" panose="05000000000000000000" pitchFamily="2" charset="2"/>
              <a:buChar char="Ø"/>
            </a:pPr>
            <a:r>
              <a:rPr lang="en-US" dirty="0">
                <a:latin typeface="Candara" panose="020E0502030303020204" pitchFamily="34" charset="0"/>
              </a:rPr>
              <a:t>Expulsion</a:t>
            </a:r>
          </a:p>
          <a:p>
            <a:pPr marL="742950" lvl="1" indent="-285750">
              <a:buFont typeface="Wingdings" panose="05000000000000000000" pitchFamily="2" charset="2"/>
              <a:buChar char="Ø"/>
            </a:pPr>
            <a:r>
              <a:rPr lang="en-US" dirty="0">
                <a:latin typeface="Candara" panose="020E0502030303020204" pitchFamily="34" charset="0"/>
              </a:rPr>
              <a:t>Powers of redress</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Fine for landlords who do not join</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Decisions can be enforced like court orders</a:t>
            </a:r>
          </a:p>
        </p:txBody>
      </p:sp>
    </p:spTree>
    <p:extLst>
      <p:ext uri="{BB962C8B-B14F-4D97-AF65-F5344CB8AC3E}">
        <p14:creationId xmlns:p14="http://schemas.microsoft.com/office/powerpoint/2010/main" val="3663490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230712" y="3003679"/>
            <a:ext cx="5664481"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Landlord redress scheme</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pic>
        <p:nvPicPr>
          <p:cNvPr id="10" name="Content Placeholder 4">
            <a:extLst>
              <a:ext uri="{FF2B5EF4-FFF2-40B4-BE49-F238E27FC236}">
                <a16:creationId xmlns:a16="http://schemas.microsoft.com/office/drawing/2014/main" id="{8BB7E748-23E2-208D-DAD1-63330A0D72CC}"/>
              </a:ext>
            </a:extLst>
          </p:cNvPr>
          <p:cNvPicPr>
            <a:picLocks noGrp="1" noChangeAspect="1"/>
          </p:cNvPicPr>
          <p:nvPr>
            <p:ph idx="1"/>
          </p:nvPr>
        </p:nvPicPr>
        <p:blipFill>
          <a:blip r:embed="rId4"/>
          <a:stretch>
            <a:fillRect/>
          </a:stretch>
        </p:blipFill>
        <p:spPr>
          <a:xfrm>
            <a:off x="5780422" y="454785"/>
            <a:ext cx="6064360" cy="893513"/>
          </a:xfrm>
        </p:spPr>
      </p:pic>
      <p:pic>
        <p:nvPicPr>
          <p:cNvPr id="11" name="Picture 10">
            <a:extLst>
              <a:ext uri="{FF2B5EF4-FFF2-40B4-BE49-F238E27FC236}">
                <a16:creationId xmlns:a16="http://schemas.microsoft.com/office/drawing/2014/main" id="{5878B42B-4DEB-1268-D601-F07146A80080}"/>
              </a:ext>
            </a:extLst>
          </p:cNvPr>
          <p:cNvPicPr>
            <a:picLocks noChangeAspect="1"/>
          </p:cNvPicPr>
          <p:nvPr/>
        </p:nvPicPr>
        <p:blipFill>
          <a:blip r:embed="rId5"/>
          <a:stretch>
            <a:fillRect/>
          </a:stretch>
        </p:blipFill>
        <p:spPr>
          <a:xfrm>
            <a:off x="5766154" y="1260034"/>
            <a:ext cx="6144552" cy="4429246"/>
          </a:xfrm>
          <a:prstGeom prst="rect">
            <a:avLst/>
          </a:prstGeom>
        </p:spPr>
      </p:pic>
      <p:pic>
        <p:nvPicPr>
          <p:cNvPr id="15" name="Graphic 14" descr="Renovation (House With Sparkles) outline">
            <a:extLst>
              <a:ext uri="{FF2B5EF4-FFF2-40B4-BE49-F238E27FC236}">
                <a16:creationId xmlns:a16="http://schemas.microsoft.com/office/drawing/2014/main" id="{F7B2F2F3-090D-D9E6-B1E5-C1E299E0F7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85541" y="1632079"/>
            <a:ext cx="914400" cy="914400"/>
          </a:xfrm>
          <a:prstGeom prst="rect">
            <a:avLst/>
          </a:prstGeom>
        </p:spPr>
      </p:pic>
    </p:spTree>
    <p:extLst>
      <p:ext uri="{BB962C8B-B14F-4D97-AF65-F5344CB8AC3E}">
        <p14:creationId xmlns:p14="http://schemas.microsoft.com/office/powerpoint/2010/main" val="2893414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2791468" y="110649"/>
            <a:ext cx="6609063" cy="9419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Introduction</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3702690" y="1052604"/>
            <a:ext cx="464516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200" spc="300" dirty="0">
                <a:latin typeface="Franklin Gothic Book" panose="020B0503020102020204" pitchFamily="34" charset="0"/>
              </a:rPr>
              <a:t>Thanks for coming along</a:t>
            </a:r>
          </a:p>
        </p:txBody>
      </p:sp>
      <p:sp>
        <p:nvSpPr>
          <p:cNvPr id="9" name="TextBox 8">
            <a:extLst>
              <a:ext uri="{FF2B5EF4-FFF2-40B4-BE49-F238E27FC236}">
                <a16:creationId xmlns:a16="http://schemas.microsoft.com/office/drawing/2014/main" id="{7CB69095-DBDA-46E1-A3BB-2A895E3B9186}"/>
              </a:ext>
            </a:extLst>
          </p:cNvPr>
          <p:cNvSpPr txBox="1"/>
          <p:nvPr/>
        </p:nvSpPr>
        <p:spPr>
          <a:xfrm>
            <a:off x="166175" y="3610713"/>
            <a:ext cx="3810523" cy="830997"/>
          </a:xfrm>
          <a:prstGeom prst="rect">
            <a:avLst/>
          </a:prstGeom>
          <a:noFill/>
        </p:spPr>
        <p:txBody>
          <a:bodyPr wrap="square" rtlCol="0">
            <a:spAutoFit/>
          </a:bodyPr>
          <a:lstStyle/>
          <a:p>
            <a:pPr algn="ctr"/>
            <a:r>
              <a:rPr lang="en-US" sz="2400" dirty="0">
                <a:latin typeface="Candara" panose="020E0502030303020204" pitchFamily="34" charset="0"/>
              </a:rPr>
              <a:t>What is the National HMO Network?</a:t>
            </a:r>
          </a:p>
        </p:txBody>
      </p:sp>
      <p:pic>
        <p:nvPicPr>
          <p:cNvPr id="3" name="Graphic 2" descr="Help outline">
            <a:extLst>
              <a:ext uri="{FF2B5EF4-FFF2-40B4-BE49-F238E27FC236}">
                <a16:creationId xmlns:a16="http://schemas.microsoft.com/office/drawing/2014/main" id="{2D72A693-72BE-626B-C65A-722DC1F94B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3881" y="2219771"/>
            <a:ext cx="1185447" cy="1185447"/>
          </a:xfrm>
          <a:prstGeom prst="rect">
            <a:avLst/>
          </a:prstGeom>
        </p:spPr>
      </p:pic>
      <p:sp>
        <p:nvSpPr>
          <p:cNvPr id="12" name="TextBox 11">
            <a:extLst>
              <a:ext uri="{FF2B5EF4-FFF2-40B4-BE49-F238E27FC236}">
                <a16:creationId xmlns:a16="http://schemas.microsoft.com/office/drawing/2014/main" id="{A080F355-CABE-B8D3-CC6E-4A03A96A1344}"/>
              </a:ext>
            </a:extLst>
          </p:cNvPr>
          <p:cNvSpPr txBox="1"/>
          <p:nvPr/>
        </p:nvSpPr>
        <p:spPr>
          <a:xfrm>
            <a:off x="4573433" y="5101087"/>
            <a:ext cx="3003769" cy="830997"/>
          </a:xfrm>
          <a:prstGeom prst="rect">
            <a:avLst/>
          </a:prstGeom>
          <a:noFill/>
        </p:spPr>
        <p:txBody>
          <a:bodyPr wrap="square" rtlCol="0">
            <a:spAutoFit/>
          </a:bodyPr>
          <a:lstStyle/>
          <a:p>
            <a:pPr algn="ctr"/>
            <a:r>
              <a:rPr lang="en-US" sz="2400" dirty="0">
                <a:latin typeface="Candara" panose="020E0502030303020204" pitchFamily="34" charset="0"/>
              </a:rPr>
              <a:t>Mo Talukder</a:t>
            </a:r>
          </a:p>
          <a:p>
            <a:pPr algn="ctr"/>
            <a:r>
              <a:rPr lang="en-US" sz="2400" dirty="0">
                <a:latin typeface="Candara" panose="020E0502030303020204" pitchFamily="34" charset="0"/>
              </a:rPr>
              <a:t>Chair  </a:t>
            </a:r>
          </a:p>
        </p:txBody>
      </p:sp>
      <p:sp>
        <p:nvSpPr>
          <p:cNvPr id="13" name="TextBox 12">
            <a:extLst>
              <a:ext uri="{FF2B5EF4-FFF2-40B4-BE49-F238E27FC236}">
                <a16:creationId xmlns:a16="http://schemas.microsoft.com/office/drawing/2014/main" id="{DD703D0F-1727-0DD7-C05D-B5202626DC1A}"/>
              </a:ext>
            </a:extLst>
          </p:cNvPr>
          <p:cNvSpPr txBox="1"/>
          <p:nvPr/>
        </p:nvSpPr>
        <p:spPr>
          <a:xfrm>
            <a:off x="8263559" y="3583633"/>
            <a:ext cx="3762266" cy="830997"/>
          </a:xfrm>
          <a:prstGeom prst="rect">
            <a:avLst/>
          </a:prstGeom>
          <a:noFill/>
        </p:spPr>
        <p:txBody>
          <a:bodyPr wrap="square" rtlCol="0">
            <a:spAutoFit/>
          </a:bodyPr>
          <a:lstStyle/>
          <a:p>
            <a:pPr algn="ctr"/>
            <a:r>
              <a:rPr lang="en-US" sz="2400" dirty="0">
                <a:latin typeface="Candara" panose="020E0502030303020204" pitchFamily="34" charset="0"/>
              </a:rPr>
              <a:t>Why do we do conferences?</a:t>
            </a:r>
          </a:p>
        </p:txBody>
      </p:sp>
      <p:pic>
        <p:nvPicPr>
          <p:cNvPr id="15" name="Graphic 14" descr="Help outline">
            <a:extLst>
              <a:ext uri="{FF2B5EF4-FFF2-40B4-BE49-F238E27FC236}">
                <a16:creationId xmlns:a16="http://schemas.microsoft.com/office/drawing/2014/main" id="{447CFB7C-3A77-41D9-7E7E-B08986313C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42672" y="2217288"/>
            <a:ext cx="1185447" cy="1185447"/>
          </a:xfrm>
          <a:prstGeom prst="rect">
            <a:avLst/>
          </a:prstGeom>
        </p:spPr>
      </p:pic>
      <p:pic>
        <p:nvPicPr>
          <p:cNvPr id="20" name="Picture 19" descr="A person smiling for the camera&#10;&#10;Description automatically generated with medium confidence">
            <a:extLst>
              <a:ext uri="{FF2B5EF4-FFF2-40B4-BE49-F238E27FC236}">
                <a16:creationId xmlns:a16="http://schemas.microsoft.com/office/drawing/2014/main" id="{CAE329D6-57C0-12C7-7E51-959561B24ED6}"/>
              </a:ext>
            </a:extLst>
          </p:cNvPr>
          <p:cNvPicPr>
            <a:picLocks noChangeAspect="1"/>
          </p:cNvPicPr>
          <p:nvPr/>
        </p:nvPicPr>
        <p:blipFill rotWithShape="1">
          <a:blip r:embed="rId6">
            <a:extLst>
              <a:ext uri="{28A0092B-C50C-407E-A947-70E740481C1C}">
                <a14:useLocalDpi xmlns:a14="http://schemas.microsoft.com/office/drawing/2010/main" val="0"/>
              </a:ext>
            </a:extLst>
          </a:blip>
          <a:srcRect r="9576"/>
          <a:stretch/>
        </p:blipFill>
        <p:spPr>
          <a:xfrm>
            <a:off x="4483812" y="1921163"/>
            <a:ext cx="3003769" cy="3006272"/>
          </a:xfrm>
          <a:prstGeom prst="flowChartConnector">
            <a:avLst/>
          </a:prstGeom>
        </p:spPr>
      </p:pic>
    </p:spTree>
    <p:extLst>
      <p:ext uri="{BB962C8B-B14F-4D97-AF65-F5344CB8AC3E}">
        <p14:creationId xmlns:p14="http://schemas.microsoft.com/office/powerpoint/2010/main" val="2781496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222075" y="291736"/>
            <a:ext cx="10504243"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Right to request pets</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sp>
        <p:nvSpPr>
          <p:cNvPr id="2" name="TextBox 1">
            <a:extLst>
              <a:ext uri="{FF2B5EF4-FFF2-40B4-BE49-F238E27FC236}">
                <a16:creationId xmlns:a16="http://schemas.microsoft.com/office/drawing/2014/main" id="{58D20D1C-225B-5721-4191-FA51D6406EB8}"/>
              </a:ext>
            </a:extLst>
          </p:cNvPr>
          <p:cNvSpPr txBox="1"/>
          <p:nvPr/>
        </p:nvSpPr>
        <p:spPr>
          <a:xfrm>
            <a:off x="1406311" y="1704669"/>
            <a:ext cx="10665954" cy="3416320"/>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ndara" panose="020E0502030303020204" pitchFamily="34" charset="0"/>
              </a:rPr>
              <a:t>New implied contractual term that:</a:t>
            </a:r>
          </a:p>
          <a:p>
            <a:pPr marL="742950" lvl="1" indent="-285750">
              <a:buFont typeface="Wingdings" panose="05000000000000000000" pitchFamily="2" charset="2"/>
              <a:buChar char="Ø"/>
            </a:pPr>
            <a:r>
              <a:rPr lang="en-US" dirty="0">
                <a:latin typeface="Candara" panose="020E0502030303020204" pitchFamily="34" charset="0"/>
              </a:rPr>
              <a:t>A tenant may keep a pet at the dwelling-house if the tenant makes a request and the landlord consents;</a:t>
            </a:r>
          </a:p>
          <a:p>
            <a:pPr marL="742950" lvl="1" indent="-285750">
              <a:buFont typeface="Wingdings" panose="05000000000000000000" pitchFamily="2" charset="2"/>
              <a:buChar char="Ø"/>
            </a:pPr>
            <a:r>
              <a:rPr lang="en-US" dirty="0">
                <a:latin typeface="Candara" panose="020E0502030303020204" pitchFamily="34" charset="0"/>
              </a:rPr>
              <a:t>Requests must be in writing and give a description of pet;</a:t>
            </a:r>
          </a:p>
          <a:p>
            <a:pPr marL="742950" lvl="1" indent="-285750">
              <a:buFont typeface="Wingdings" panose="05000000000000000000" pitchFamily="2" charset="2"/>
              <a:buChar char="Ø"/>
            </a:pPr>
            <a:r>
              <a:rPr lang="en-US" dirty="0">
                <a:latin typeface="Candara" panose="020E0502030303020204" pitchFamily="34" charset="0"/>
              </a:rPr>
              <a:t>Consent is not to be unreasonably refused by the landlord; </a:t>
            </a:r>
          </a:p>
          <a:p>
            <a:pPr marL="742950" lvl="1" indent="-285750">
              <a:buFont typeface="Wingdings" panose="05000000000000000000" pitchFamily="2" charset="2"/>
              <a:buChar char="Ø"/>
            </a:pPr>
            <a:r>
              <a:rPr lang="en-US" dirty="0">
                <a:latin typeface="Candara" panose="020E0502030303020204" pitchFamily="34" charset="0"/>
              </a:rPr>
              <a:t>Landlord is to give or refuse consent in writing on or before the 42nd day after the date of the request, with extensions in certain circumstances.</a:t>
            </a:r>
          </a:p>
          <a:p>
            <a:pPr marL="742950" lvl="1"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Landlords can refuse because superior landlord will not allow pets</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Landlord can require tenant to obtain or pay cost for insurance against pet damage</a:t>
            </a:r>
          </a:p>
          <a:p>
            <a:pPr marL="742950" lvl="1" indent="-285750">
              <a:buFont typeface="Wingdings" panose="05000000000000000000" pitchFamily="2" charset="2"/>
              <a:buChar char="Ø"/>
            </a:pPr>
            <a:r>
              <a:rPr lang="en-US" dirty="0">
                <a:latin typeface="Candara" panose="020E0502030303020204" pitchFamily="34" charset="0"/>
              </a:rPr>
              <a:t>Tenant Fees Act is amended to allow this</a:t>
            </a:r>
          </a:p>
        </p:txBody>
      </p:sp>
      <p:pic>
        <p:nvPicPr>
          <p:cNvPr id="11" name="Graphic 10" descr="Dog with solid fill">
            <a:extLst>
              <a:ext uri="{FF2B5EF4-FFF2-40B4-BE49-F238E27FC236}">
                <a16:creationId xmlns:a16="http://schemas.microsoft.com/office/drawing/2014/main" id="{20994CA6-1AFE-D262-C627-9E237F4C82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040" y="403058"/>
            <a:ext cx="914400" cy="914400"/>
          </a:xfrm>
          <a:prstGeom prst="rect">
            <a:avLst/>
          </a:prstGeom>
        </p:spPr>
      </p:pic>
    </p:spTree>
    <p:extLst>
      <p:ext uri="{BB962C8B-B14F-4D97-AF65-F5344CB8AC3E}">
        <p14:creationId xmlns:p14="http://schemas.microsoft.com/office/powerpoint/2010/main" val="1713725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339422" y="554935"/>
            <a:ext cx="10504243"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Definition of pet</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sp>
        <p:nvSpPr>
          <p:cNvPr id="2" name="TextBox 1">
            <a:extLst>
              <a:ext uri="{FF2B5EF4-FFF2-40B4-BE49-F238E27FC236}">
                <a16:creationId xmlns:a16="http://schemas.microsoft.com/office/drawing/2014/main" id="{58D20D1C-225B-5721-4191-FA51D6406EB8}"/>
              </a:ext>
            </a:extLst>
          </p:cNvPr>
          <p:cNvSpPr txBox="1"/>
          <p:nvPr/>
        </p:nvSpPr>
        <p:spPr>
          <a:xfrm>
            <a:off x="1177711" y="2124338"/>
            <a:ext cx="10665954" cy="1754326"/>
          </a:xfrm>
          <a:prstGeom prst="rect">
            <a:avLst/>
          </a:prstGeom>
          <a:noFill/>
        </p:spPr>
        <p:txBody>
          <a:bodyPr wrap="square" rtlCol="0">
            <a:spAutoFit/>
          </a:bodyPr>
          <a:lstStyle/>
          <a:p>
            <a:r>
              <a:rPr lang="en-US" dirty="0">
                <a:latin typeface="Candara" panose="020E0502030303020204" pitchFamily="34" charset="0"/>
              </a:rPr>
              <a:t>“pet” means an animal kept by a person mainly for—</a:t>
            </a:r>
          </a:p>
          <a:p>
            <a:endParaRPr lang="en-US" dirty="0">
              <a:latin typeface="Candara" panose="020E0502030303020204" pitchFamily="34" charset="0"/>
            </a:endParaRPr>
          </a:p>
          <a:p>
            <a:r>
              <a:rPr lang="en-US" dirty="0">
                <a:latin typeface="Candara" panose="020E0502030303020204" pitchFamily="34" charset="0"/>
              </a:rPr>
              <a:t>	(a) personal interest, </a:t>
            </a:r>
          </a:p>
          <a:p>
            <a:r>
              <a:rPr lang="en-US" dirty="0">
                <a:latin typeface="Candara" panose="020E0502030303020204" pitchFamily="34" charset="0"/>
              </a:rPr>
              <a:t>	(b) companionship, </a:t>
            </a:r>
          </a:p>
          <a:p>
            <a:r>
              <a:rPr lang="en-US" dirty="0">
                <a:latin typeface="Candara" panose="020E0502030303020204" pitchFamily="34" charset="0"/>
              </a:rPr>
              <a:t>	(c) ornamental purposes, or </a:t>
            </a:r>
          </a:p>
          <a:p>
            <a:r>
              <a:rPr lang="en-US" dirty="0">
                <a:latin typeface="Candara" panose="020E0502030303020204" pitchFamily="34" charset="0"/>
              </a:rPr>
              <a:t>	(d) any combination of paragraphs (a) to (c); </a:t>
            </a:r>
          </a:p>
        </p:txBody>
      </p:sp>
      <p:pic>
        <p:nvPicPr>
          <p:cNvPr id="9" name="Graphic 8" descr="Cat with solid fill">
            <a:extLst>
              <a:ext uri="{FF2B5EF4-FFF2-40B4-BE49-F238E27FC236}">
                <a16:creationId xmlns:a16="http://schemas.microsoft.com/office/drawing/2014/main" id="{9F80772C-426A-ED73-07F2-3F9405AAF8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079" y="545170"/>
            <a:ext cx="914400" cy="914400"/>
          </a:xfrm>
          <a:prstGeom prst="rect">
            <a:avLst/>
          </a:prstGeom>
        </p:spPr>
      </p:pic>
    </p:spTree>
    <p:extLst>
      <p:ext uri="{BB962C8B-B14F-4D97-AF65-F5344CB8AC3E}">
        <p14:creationId xmlns:p14="http://schemas.microsoft.com/office/powerpoint/2010/main" val="4109702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252512" y="968719"/>
            <a:ext cx="10504243"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Pets and Landlord Redress Scheme in practice</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sp>
        <p:nvSpPr>
          <p:cNvPr id="2" name="TextBox 1">
            <a:extLst>
              <a:ext uri="{FF2B5EF4-FFF2-40B4-BE49-F238E27FC236}">
                <a16:creationId xmlns:a16="http://schemas.microsoft.com/office/drawing/2014/main" id="{58D20D1C-225B-5721-4191-FA51D6406EB8}"/>
              </a:ext>
            </a:extLst>
          </p:cNvPr>
          <p:cNvSpPr txBox="1"/>
          <p:nvPr/>
        </p:nvSpPr>
        <p:spPr>
          <a:xfrm>
            <a:off x="1298026" y="2751059"/>
            <a:ext cx="10665954"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ndara" panose="020E0502030303020204" pitchFamily="34" charset="0"/>
              </a:rPr>
              <a:t>What can tenant do if landlord unreasonably refuses to allow pet?</a:t>
            </a:r>
          </a:p>
          <a:p>
            <a:pPr marL="742950" lvl="1" indent="-285750">
              <a:buFont typeface="Wingdings" panose="05000000000000000000" pitchFamily="2" charset="2"/>
              <a:buChar char="Ø"/>
            </a:pPr>
            <a:r>
              <a:rPr lang="en-US" dirty="0">
                <a:latin typeface="Candara" panose="020E0502030303020204" pitchFamily="34" charset="0"/>
              </a:rPr>
              <a:t>Get one anyway</a:t>
            </a:r>
          </a:p>
          <a:p>
            <a:pPr marL="742950" lvl="1" indent="-285750">
              <a:buFont typeface="Wingdings" panose="05000000000000000000" pitchFamily="2" charset="2"/>
              <a:buChar char="Ø"/>
            </a:pPr>
            <a:r>
              <a:rPr lang="en-US" dirty="0">
                <a:latin typeface="Candara" panose="020E0502030303020204" pitchFamily="34" charset="0"/>
              </a:rPr>
              <a:t>Court proceedings</a:t>
            </a:r>
          </a:p>
          <a:p>
            <a:pPr marL="742950" lvl="1" indent="-285750">
              <a:buFont typeface="Wingdings" panose="05000000000000000000" pitchFamily="2" charset="2"/>
              <a:buChar char="Ø"/>
            </a:pPr>
            <a:r>
              <a:rPr lang="en-US" dirty="0">
                <a:latin typeface="Candara" panose="020E0502030303020204" pitchFamily="34" charset="0"/>
              </a:rPr>
              <a:t>Landlord redress scheme?</a:t>
            </a:r>
          </a:p>
        </p:txBody>
      </p:sp>
      <p:pic>
        <p:nvPicPr>
          <p:cNvPr id="11" name="Graphic 10" descr="No Touch with solid fill">
            <a:extLst>
              <a:ext uri="{FF2B5EF4-FFF2-40B4-BE49-F238E27FC236}">
                <a16:creationId xmlns:a16="http://schemas.microsoft.com/office/drawing/2014/main" id="{0F030D7E-FD8C-D485-8111-537DE3C64B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8835" y="609181"/>
            <a:ext cx="914400" cy="914400"/>
          </a:xfrm>
          <a:prstGeom prst="rect">
            <a:avLst/>
          </a:prstGeom>
        </p:spPr>
      </p:pic>
    </p:spTree>
    <p:extLst>
      <p:ext uri="{BB962C8B-B14F-4D97-AF65-F5344CB8AC3E}">
        <p14:creationId xmlns:p14="http://schemas.microsoft.com/office/powerpoint/2010/main" val="1015331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1406311" y="552480"/>
            <a:ext cx="10504243"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What next for the Bill?</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sp>
        <p:nvSpPr>
          <p:cNvPr id="2" name="TextBox 1">
            <a:extLst>
              <a:ext uri="{FF2B5EF4-FFF2-40B4-BE49-F238E27FC236}">
                <a16:creationId xmlns:a16="http://schemas.microsoft.com/office/drawing/2014/main" id="{58D20D1C-225B-5721-4191-FA51D6406EB8}"/>
              </a:ext>
            </a:extLst>
          </p:cNvPr>
          <p:cNvSpPr txBox="1"/>
          <p:nvPr/>
        </p:nvSpPr>
        <p:spPr>
          <a:xfrm>
            <a:off x="1406311" y="1884785"/>
            <a:ext cx="10665954" cy="3139321"/>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ndara" panose="020E0502030303020204" pitchFamily="34" charset="0"/>
              </a:rPr>
              <a:t>Second reading and then committee stage in Parliament</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Expect amendments:</a:t>
            </a:r>
          </a:p>
          <a:p>
            <a:pPr marL="742950" lvl="1" indent="-285750">
              <a:buFont typeface="Wingdings" panose="05000000000000000000" pitchFamily="2" charset="2"/>
              <a:buChar char="Ø"/>
            </a:pPr>
            <a:r>
              <a:rPr lang="en-US" dirty="0">
                <a:latin typeface="Candara" panose="020E0502030303020204" pitchFamily="34" charset="0"/>
              </a:rPr>
              <a:t>Government to add missing provisions?</a:t>
            </a:r>
          </a:p>
          <a:p>
            <a:pPr marL="742950" lvl="1" indent="-285750">
              <a:buFont typeface="Wingdings" panose="05000000000000000000" pitchFamily="2" charset="2"/>
              <a:buChar char="Ø"/>
            </a:pPr>
            <a:r>
              <a:rPr lang="en-US" dirty="0">
                <a:latin typeface="Candara" panose="020E0502030303020204" pitchFamily="34" charset="0"/>
              </a:rPr>
              <a:t>Weakening of some grounds?</a:t>
            </a:r>
          </a:p>
          <a:p>
            <a:pPr marL="742950" lvl="1" indent="-285750">
              <a:buFont typeface="Wingdings" panose="05000000000000000000" pitchFamily="2" charset="2"/>
              <a:buChar char="Ø"/>
            </a:pPr>
            <a:r>
              <a:rPr lang="en-US" dirty="0">
                <a:latin typeface="Candara" panose="020E0502030303020204" pitchFamily="34" charset="0"/>
              </a:rPr>
              <a:t>Fixing some weaknesses and loopholes</a:t>
            </a:r>
          </a:p>
          <a:p>
            <a:pPr marL="285750" indent="-285750">
              <a:buFont typeface="Wingdings" panose="05000000000000000000" pitchFamily="2" charset="2"/>
              <a:buChar char="Ø"/>
            </a:pPr>
            <a:r>
              <a:rPr lang="en-US" dirty="0">
                <a:latin typeface="Candara" panose="020E0502030303020204" pitchFamily="34" charset="0"/>
              </a:rPr>
              <a:t>Lots of the detail will be contained in regulations to be made by ministers</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In force by…?</a:t>
            </a:r>
          </a:p>
          <a:p>
            <a:pPr marL="285750" indent="-285750">
              <a:buFont typeface="Wingdings" panose="05000000000000000000" pitchFamily="2" charset="2"/>
              <a:buChar char="Ø"/>
            </a:pPr>
            <a:endParaRPr lang="en-US" dirty="0">
              <a:latin typeface="Candara" panose="020E0502030303020204" pitchFamily="34" charset="0"/>
            </a:endParaRPr>
          </a:p>
          <a:p>
            <a:pPr marL="285750" indent="-285750">
              <a:buFont typeface="Wingdings" panose="05000000000000000000" pitchFamily="2" charset="2"/>
              <a:buChar char="Ø"/>
            </a:pPr>
            <a:r>
              <a:rPr lang="en-US" dirty="0">
                <a:latin typeface="Candara" panose="020E0502030303020204" pitchFamily="34" charset="0"/>
              </a:rPr>
              <a:t>Gradual application to existing ASTs</a:t>
            </a:r>
          </a:p>
        </p:txBody>
      </p:sp>
      <p:pic>
        <p:nvPicPr>
          <p:cNvPr id="9" name="Graphic 8" descr="Document with solid fill">
            <a:extLst>
              <a:ext uri="{FF2B5EF4-FFF2-40B4-BE49-F238E27FC236}">
                <a16:creationId xmlns:a16="http://schemas.microsoft.com/office/drawing/2014/main" id="{86E7060E-6DE3-C5DF-9FCD-C21934A1E5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7095" y="566258"/>
            <a:ext cx="914400" cy="914400"/>
          </a:xfrm>
          <a:prstGeom prst="rect">
            <a:avLst/>
          </a:prstGeom>
        </p:spPr>
      </p:pic>
    </p:spTree>
    <p:extLst>
      <p:ext uri="{BB962C8B-B14F-4D97-AF65-F5344CB8AC3E}">
        <p14:creationId xmlns:p14="http://schemas.microsoft.com/office/powerpoint/2010/main" val="3076867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614479" y="1318488"/>
            <a:ext cx="10504243"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Government guidance on implementation</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pic>
        <p:nvPicPr>
          <p:cNvPr id="2" name="Content Placeholder 4">
            <a:extLst>
              <a:ext uri="{FF2B5EF4-FFF2-40B4-BE49-F238E27FC236}">
                <a16:creationId xmlns:a16="http://schemas.microsoft.com/office/drawing/2014/main" id="{09D00371-FFA3-DCDB-1C74-875ED6C0BBD5}"/>
              </a:ext>
            </a:extLst>
          </p:cNvPr>
          <p:cNvPicPr>
            <a:picLocks noGrp="1" noChangeAspect="1"/>
          </p:cNvPicPr>
          <p:nvPr>
            <p:ph idx="1"/>
          </p:nvPr>
        </p:nvPicPr>
        <p:blipFill>
          <a:blip r:embed="rId4"/>
          <a:stretch>
            <a:fillRect/>
          </a:stretch>
        </p:blipFill>
        <p:spPr>
          <a:xfrm>
            <a:off x="2628900" y="2385679"/>
            <a:ext cx="7576167" cy="3780827"/>
          </a:xfrm>
        </p:spPr>
      </p:pic>
      <p:pic>
        <p:nvPicPr>
          <p:cNvPr id="10" name="Graphic 9" descr="Transfer with solid fill">
            <a:extLst>
              <a:ext uri="{FF2B5EF4-FFF2-40B4-BE49-F238E27FC236}">
                <a16:creationId xmlns:a16="http://schemas.microsoft.com/office/drawing/2014/main" id="{66DD44D6-963D-A45A-5035-66F0590FFF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9401" y="138204"/>
            <a:ext cx="914400" cy="914400"/>
          </a:xfrm>
          <a:prstGeom prst="rect">
            <a:avLst/>
          </a:prstGeom>
        </p:spPr>
      </p:pic>
    </p:spTree>
    <p:extLst>
      <p:ext uri="{BB962C8B-B14F-4D97-AF65-F5344CB8AC3E}">
        <p14:creationId xmlns:p14="http://schemas.microsoft.com/office/powerpoint/2010/main" val="644004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3849785" y="873529"/>
            <a:ext cx="5467739" cy="9419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Questions</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sp>
        <p:nvSpPr>
          <p:cNvPr id="9" name="TextBox 8">
            <a:extLst>
              <a:ext uri="{FF2B5EF4-FFF2-40B4-BE49-F238E27FC236}">
                <a16:creationId xmlns:a16="http://schemas.microsoft.com/office/drawing/2014/main" id="{7CB69095-DBDA-46E1-A3BB-2A895E3B9186}"/>
              </a:ext>
            </a:extLst>
          </p:cNvPr>
          <p:cNvSpPr txBox="1"/>
          <p:nvPr/>
        </p:nvSpPr>
        <p:spPr>
          <a:xfrm>
            <a:off x="1036961" y="2775465"/>
            <a:ext cx="4068950" cy="2031325"/>
          </a:xfrm>
          <a:prstGeom prst="rect">
            <a:avLst/>
          </a:prstGeom>
          <a:noFill/>
        </p:spPr>
        <p:txBody>
          <a:bodyPr wrap="square" rtlCol="0">
            <a:spAutoFit/>
          </a:bodyPr>
          <a:lstStyle/>
          <a:p>
            <a:r>
              <a:rPr lang="en-GB" b="1" dirty="0">
                <a:latin typeface="Candara" panose="020E0502030303020204" pitchFamily="34" charset="0"/>
              </a:rPr>
              <a:t>Contact Robin Stewart</a:t>
            </a:r>
          </a:p>
          <a:p>
            <a:r>
              <a:rPr lang="en-GB" dirty="0">
                <a:latin typeface="Candara" panose="020E0502030303020204" pitchFamily="34" charset="0"/>
              </a:rPr>
              <a:t>Anthony Gold Solicitors LLP</a:t>
            </a:r>
          </a:p>
          <a:p>
            <a:endParaRPr lang="en-GB" dirty="0">
              <a:latin typeface="Candara" panose="020E0502030303020204" pitchFamily="34" charset="0"/>
            </a:endParaRPr>
          </a:p>
          <a:p>
            <a:r>
              <a:rPr lang="en-GB" dirty="0">
                <a:latin typeface="Candara" panose="020E0502030303020204" pitchFamily="34" charset="0"/>
              </a:rPr>
              <a:t>Tel: 020 7940 4060</a:t>
            </a:r>
          </a:p>
          <a:p>
            <a:endParaRPr lang="en-GB" dirty="0">
              <a:latin typeface="Candara" panose="020E0502030303020204" pitchFamily="34" charset="0"/>
            </a:endParaRPr>
          </a:p>
          <a:p>
            <a:r>
              <a:rPr lang="en-GB" dirty="0">
                <a:latin typeface="Candara" panose="020E0502030303020204" pitchFamily="34" charset="0"/>
              </a:rPr>
              <a:t>E: robin.stewart@anthonygold.co.uk</a:t>
            </a:r>
          </a:p>
          <a:p>
            <a:endParaRPr lang="en-GB" dirty="0">
              <a:latin typeface="Candara" panose="020E0502030303020204" pitchFamily="34" charset="0"/>
            </a:endParaRPr>
          </a:p>
        </p:txBody>
      </p:sp>
      <p:pic>
        <p:nvPicPr>
          <p:cNvPr id="10" name="Picture 8" descr="Asking Questions in Portuguese | Practice Portuguese">
            <a:extLst>
              <a:ext uri="{FF2B5EF4-FFF2-40B4-BE49-F238E27FC236}">
                <a16:creationId xmlns:a16="http://schemas.microsoft.com/office/drawing/2014/main" id="{811C7D60-E222-B047-B2FE-7A663D59948B}"/>
              </a:ext>
            </a:extLst>
          </p:cNvPr>
          <p:cNvPicPr>
            <a:picLocks noChangeAspect="1" noChangeArrowheads="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5024" t="11850" r="22964" b="11454"/>
          <a:stretch/>
        </p:blipFill>
        <p:spPr bwMode="auto">
          <a:xfrm rot="1519591">
            <a:off x="7454094" y="1309855"/>
            <a:ext cx="4149012" cy="4083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181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0B48D-A62C-422A-A87B-E966520DC612}"/>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AED658EA-BCC1-4C09-9DA2-570E9285397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4CC86FB8-E45F-4AB3-8570-668EEB6DE264}"/>
              </a:ext>
            </a:extLst>
          </p:cNvPr>
          <p:cNvSpPr>
            <a:spLocks noGrp="1" noRot="1" noMove="1" noResize="1" noEditPoints="1" noAdjustHandles="1" noChangeArrowheads="1" noChangeShapeType="1"/>
          </p:cNvSpPr>
          <p:nvPr/>
        </p:nvSpPr>
        <p:spPr>
          <a:xfrm>
            <a:off x="0" y="777351"/>
            <a:ext cx="6438123" cy="5514392"/>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A9071773-997B-DB0A-5018-756989C5C90A}"/>
              </a:ext>
            </a:extLst>
          </p:cNvPr>
          <p:cNvSpPr txBox="1">
            <a:spLocks/>
          </p:cNvSpPr>
          <p:nvPr/>
        </p:nvSpPr>
        <p:spPr>
          <a:xfrm>
            <a:off x="1469519" y="306373"/>
            <a:ext cx="6609063" cy="9419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November Conference</a:t>
            </a:r>
          </a:p>
        </p:txBody>
      </p:sp>
      <p:sp>
        <p:nvSpPr>
          <p:cNvPr id="8" name="TextBox 7">
            <a:extLst>
              <a:ext uri="{FF2B5EF4-FFF2-40B4-BE49-F238E27FC236}">
                <a16:creationId xmlns:a16="http://schemas.microsoft.com/office/drawing/2014/main" id="{EB3D274D-AA75-8DEA-8190-A296454C169F}"/>
              </a:ext>
            </a:extLst>
          </p:cNvPr>
          <p:cNvSpPr txBox="1"/>
          <p:nvPr/>
        </p:nvSpPr>
        <p:spPr>
          <a:xfrm>
            <a:off x="263609" y="4551507"/>
            <a:ext cx="3551195" cy="1077218"/>
          </a:xfrm>
          <a:prstGeom prst="rect">
            <a:avLst/>
          </a:prstGeom>
          <a:noFill/>
        </p:spPr>
        <p:txBody>
          <a:bodyPr wrap="square" rtlCol="0">
            <a:spAutoFit/>
          </a:bodyPr>
          <a:lstStyle/>
          <a:p>
            <a:pPr algn="ctr"/>
            <a:r>
              <a:rPr lang="en-US" sz="3200" b="1" spc="300" dirty="0">
                <a:solidFill>
                  <a:schemeClr val="bg1"/>
                </a:solidFill>
                <a:latin typeface="Franklin Gothic Book" panose="020B0503020102020204" pitchFamily="34" charset="0"/>
              </a:rPr>
              <a:t>Discount Code: AGMATTENDEE</a:t>
            </a:r>
          </a:p>
        </p:txBody>
      </p:sp>
      <p:sp>
        <p:nvSpPr>
          <p:cNvPr id="2" name="TextBox 1">
            <a:extLst>
              <a:ext uri="{FF2B5EF4-FFF2-40B4-BE49-F238E27FC236}">
                <a16:creationId xmlns:a16="http://schemas.microsoft.com/office/drawing/2014/main" id="{D7E5E62C-7FCA-D670-2F97-F3352EA71A8D}"/>
              </a:ext>
            </a:extLst>
          </p:cNvPr>
          <p:cNvSpPr txBox="1"/>
          <p:nvPr/>
        </p:nvSpPr>
        <p:spPr>
          <a:xfrm>
            <a:off x="5868837" y="1764832"/>
            <a:ext cx="4786334" cy="3539430"/>
          </a:xfrm>
          <a:prstGeom prst="rect">
            <a:avLst/>
          </a:prstGeom>
          <a:noFill/>
        </p:spPr>
        <p:txBody>
          <a:bodyPr wrap="square" rtlCol="0">
            <a:spAutoFit/>
          </a:bodyPr>
          <a:lstStyle/>
          <a:p>
            <a:pPr algn="ctr"/>
            <a:r>
              <a:rPr lang="en-US" sz="3200" spc="300" dirty="0">
                <a:solidFill>
                  <a:srgbClr val="FF0000"/>
                </a:solidFill>
                <a:latin typeface="Franklin Gothic Book" panose="020B0503020102020204" pitchFamily="34" charset="0"/>
              </a:rPr>
              <a:t>Normally £149.00</a:t>
            </a:r>
          </a:p>
          <a:p>
            <a:pPr algn="ctr"/>
            <a:endParaRPr lang="en-US" sz="3200" spc="300" dirty="0">
              <a:solidFill>
                <a:srgbClr val="FF0000"/>
              </a:solidFill>
              <a:latin typeface="Franklin Gothic Book" panose="020B0503020102020204" pitchFamily="34" charset="0"/>
            </a:endParaRPr>
          </a:p>
          <a:p>
            <a:pPr algn="ctr"/>
            <a:r>
              <a:rPr lang="en-US" sz="3200" spc="300" dirty="0">
                <a:highlight>
                  <a:srgbClr val="00FF00"/>
                </a:highlight>
                <a:latin typeface="Franklin Gothic Book" panose="020B0503020102020204" pitchFamily="34" charset="0"/>
              </a:rPr>
              <a:t>Now £79.00</a:t>
            </a:r>
          </a:p>
          <a:p>
            <a:pPr algn="ctr"/>
            <a:endParaRPr lang="en-US" sz="3200" spc="300" dirty="0">
              <a:latin typeface="Franklin Gothic Book" panose="020B0503020102020204" pitchFamily="34" charset="0"/>
            </a:endParaRPr>
          </a:p>
          <a:p>
            <a:pPr algn="ctr"/>
            <a:endParaRPr lang="en-US" sz="3200" spc="300" dirty="0">
              <a:latin typeface="Franklin Gothic Book" panose="020B0503020102020204" pitchFamily="34" charset="0"/>
            </a:endParaRPr>
          </a:p>
          <a:p>
            <a:pPr algn="ctr"/>
            <a:r>
              <a:rPr lang="en-US" sz="3200" b="1" u="sng" spc="300" dirty="0">
                <a:latin typeface="Franklin Gothic Book" panose="020B0503020102020204" pitchFamily="34" charset="0"/>
              </a:rPr>
              <a:t>£70 OFF until the end of May. </a:t>
            </a:r>
          </a:p>
        </p:txBody>
      </p:sp>
    </p:spTree>
    <p:extLst>
      <p:ext uri="{BB962C8B-B14F-4D97-AF65-F5344CB8AC3E}">
        <p14:creationId xmlns:p14="http://schemas.microsoft.com/office/powerpoint/2010/main" val="3952151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0B48D-A62C-422A-A87B-E966520DC612}"/>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AED658EA-BCC1-4C09-9DA2-570E9285397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4CC86FB8-E45F-4AB3-8570-668EEB6DE264}"/>
              </a:ext>
            </a:extLst>
          </p:cNvPr>
          <p:cNvSpPr>
            <a:spLocks noGrp="1" noRot="1" noMove="1" noResize="1" noEditPoints="1" noAdjustHandles="1" noChangeArrowheads="1" noChangeShapeType="1"/>
          </p:cNvSpPr>
          <p:nvPr/>
        </p:nvSpPr>
        <p:spPr>
          <a:xfrm>
            <a:off x="0" y="777351"/>
            <a:ext cx="6438123" cy="5514392"/>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4087DC60-0646-4A04-90BC-C31DECE75C12}"/>
              </a:ext>
            </a:extLst>
          </p:cNvPr>
          <p:cNvSpPr txBox="1">
            <a:spLocks/>
          </p:cNvSpPr>
          <p:nvPr/>
        </p:nvSpPr>
        <p:spPr>
          <a:xfrm>
            <a:off x="3921489" y="1351716"/>
            <a:ext cx="6008036"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Become a steering group member</a:t>
            </a:r>
          </a:p>
        </p:txBody>
      </p:sp>
      <p:sp>
        <p:nvSpPr>
          <p:cNvPr id="8" name="Subtitle 2">
            <a:extLst>
              <a:ext uri="{FF2B5EF4-FFF2-40B4-BE49-F238E27FC236}">
                <a16:creationId xmlns:a16="http://schemas.microsoft.com/office/drawing/2014/main" id="{55A2CA90-91B1-4E63-9CF0-B57BD60891D4}"/>
              </a:ext>
            </a:extLst>
          </p:cNvPr>
          <p:cNvSpPr txBox="1">
            <a:spLocks/>
          </p:cNvSpPr>
          <p:nvPr/>
        </p:nvSpPr>
        <p:spPr>
          <a:xfrm>
            <a:off x="6096000" y="4177237"/>
            <a:ext cx="5483767" cy="7741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spc="300" dirty="0">
                <a:latin typeface="Franklin Gothic Book" panose="020B0503020102020204" pitchFamily="34" charset="0"/>
                <a:hlinkClick r:id="rId4"/>
              </a:rPr>
              <a:t>https://nationalhmonetwork.com/join-the-steering-group/</a:t>
            </a:r>
            <a:endParaRPr lang="en-US" sz="2200" spc="300" dirty="0">
              <a:latin typeface="Franklin Gothic Book" panose="020B0503020102020204" pitchFamily="34" charset="0"/>
            </a:endParaRPr>
          </a:p>
        </p:txBody>
      </p:sp>
      <p:pic>
        <p:nvPicPr>
          <p:cNvPr id="3" name="Graphic 2" descr="Arrow: Clockwise curve with solid fill">
            <a:extLst>
              <a:ext uri="{FF2B5EF4-FFF2-40B4-BE49-F238E27FC236}">
                <a16:creationId xmlns:a16="http://schemas.microsoft.com/office/drawing/2014/main" id="{8C3CDB96-6306-A8E2-E20B-FC53666DD8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527721">
            <a:off x="6978281" y="2460337"/>
            <a:ext cx="1389078" cy="1389078"/>
          </a:xfrm>
          <a:prstGeom prst="rect">
            <a:avLst/>
          </a:prstGeom>
        </p:spPr>
      </p:pic>
    </p:spTree>
    <p:extLst>
      <p:ext uri="{BB962C8B-B14F-4D97-AF65-F5344CB8AC3E}">
        <p14:creationId xmlns:p14="http://schemas.microsoft.com/office/powerpoint/2010/main" val="4130698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0B48D-A62C-422A-A87B-E966520DC612}"/>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AED658EA-BCC1-4C09-9DA2-570E9285397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4CC86FB8-E45F-4AB3-8570-668EEB6DE264}"/>
              </a:ext>
            </a:extLst>
          </p:cNvPr>
          <p:cNvSpPr>
            <a:spLocks noGrp="1" noRot="1" noMove="1" noResize="1" noEditPoints="1" noAdjustHandles="1" noChangeArrowheads="1" noChangeShapeType="1"/>
          </p:cNvSpPr>
          <p:nvPr/>
        </p:nvSpPr>
        <p:spPr>
          <a:xfrm>
            <a:off x="0" y="777351"/>
            <a:ext cx="6438123" cy="5514392"/>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4087DC60-0646-4A04-90BC-C31DECE75C12}"/>
              </a:ext>
            </a:extLst>
          </p:cNvPr>
          <p:cNvSpPr txBox="1">
            <a:spLocks/>
          </p:cNvSpPr>
          <p:nvPr/>
        </p:nvSpPr>
        <p:spPr>
          <a:xfrm>
            <a:off x="4492222" y="2247705"/>
            <a:ext cx="6008036"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Thank you!</a:t>
            </a:r>
          </a:p>
        </p:txBody>
      </p:sp>
    </p:spTree>
    <p:extLst>
      <p:ext uri="{BB962C8B-B14F-4D97-AF65-F5344CB8AC3E}">
        <p14:creationId xmlns:p14="http://schemas.microsoft.com/office/powerpoint/2010/main" val="3108555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0B48D-A62C-422A-A87B-E966520DC612}"/>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AED658EA-BCC1-4C09-9DA2-570E9285397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4CC86FB8-E45F-4AB3-8570-668EEB6DE264}"/>
              </a:ext>
            </a:extLst>
          </p:cNvPr>
          <p:cNvSpPr>
            <a:spLocks noGrp="1" noRot="1" noMove="1" noResize="1" noEditPoints="1" noAdjustHandles="1" noChangeArrowheads="1" noChangeShapeType="1"/>
          </p:cNvSpPr>
          <p:nvPr/>
        </p:nvSpPr>
        <p:spPr>
          <a:xfrm>
            <a:off x="0" y="777351"/>
            <a:ext cx="6438123" cy="5514392"/>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A9071773-997B-DB0A-5018-756989C5C90A}"/>
              </a:ext>
            </a:extLst>
          </p:cNvPr>
          <p:cNvSpPr txBox="1">
            <a:spLocks/>
          </p:cNvSpPr>
          <p:nvPr/>
        </p:nvSpPr>
        <p:spPr>
          <a:xfrm>
            <a:off x="3582986" y="1431639"/>
            <a:ext cx="6609063" cy="9419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Agenda</a:t>
            </a:r>
          </a:p>
        </p:txBody>
      </p:sp>
      <p:sp>
        <p:nvSpPr>
          <p:cNvPr id="10" name="TextBox 9">
            <a:extLst>
              <a:ext uri="{FF2B5EF4-FFF2-40B4-BE49-F238E27FC236}">
                <a16:creationId xmlns:a16="http://schemas.microsoft.com/office/drawing/2014/main" id="{A01388F2-50A6-8AA5-0861-9563944EED3E}"/>
              </a:ext>
            </a:extLst>
          </p:cNvPr>
          <p:cNvSpPr txBox="1"/>
          <p:nvPr/>
        </p:nvSpPr>
        <p:spPr>
          <a:xfrm>
            <a:off x="5412757" y="2811712"/>
            <a:ext cx="6327157" cy="1553759"/>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200" spc="300" dirty="0">
                <a:latin typeface="Franklin Gothic Book" panose="020B0503020102020204" pitchFamily="34" charset="0"/>
              </a:rPr>
              <a:t>AGM &amp; VOTING ON ACCOUNTS</a:t>
            </a:r>
          </a:p>
          <a:p>
            <a:pPr marL="342900" indent="-342900">
              <a:lnSpc>
                <a:spcPct val="150000"/>
              </a:lnSpc>
              <a:buFont typeface="Wingdings" panose="05000000000000000000" pitchFamily="2" charset="2"/>
              <a:buChar char="Ø"/>
            </a:pPr>
            <a:r>
              <a:rPr lang="en-US" sz="2200" spc="300" dirty="0">
                <a:latin typeface="Franklin Gothic Book" panose="020B0503020102020204" pitchFamily="34" charset="0"/>
              </a:rPr>
              <a:t>ROBIN STEWART – LEGAL ROUND UP</a:t>
            </a:r>
          </a:p>
          <a:p>
            <a:pPr marL="342900" indent="-342900">
              <a:lnSpc>
                <a:spcPct val="150000"/>
              </a:lnSpc>
              <a:buFont typeface="Wingdings" panose="05000000000000000000" pitchFamily="2" charset="2"/>
              <a:buChar char="Ø"/>
            </a:pPr>
            <a:r>
              <a:rPr lang="en-US" sz="2200" spc="300" dirty="0">
                <a:latin typeface="Franklin Gothic Book" panose="020B0503020102020204" pitchFamily="34" charset="0"/>
              </a:rPr>
              <a:t>QUESTIONS</a:t>
            </a:r>
          </a:p>
        </p:txBody>
      </p:sp>
      <p:pic>
        <p:nvPicPr>
          <p:cNvPr id="3" name="Graphic 2" descr="Clipboard Checked with solid fill">
            <a:extLst>
              <a:ext uri="{FF2B5EF4-FFF2-40B4-BE49-F238E27FC236}">
                <a16:creationId xmlns:a16="http://schemas.microsoft.com/office/drawing/2014/main" id="{648AF036-BB5C-FE15-0712-EA25E34D00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2024" y="1530882"/>
            <a:ext cx="968608" cy="968608"/>
          </a:xfrm>
          <a:prstGeom prst="rect">
            <a:avLst/>
          </a:prstGeom>
        </p:spPr>
      </p:pic>
    </p:spTree>
    <p:extLst>
      <p:ext uri="{BB962C8B-B14F-4D97-AF65-F5344CB8AC3E}">
        <p14:creationId xmlns:p14="http://schemas.microsoft.com/office/powerpoint/2010/main" val="1936477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2712910" y="273737"/>
            <a:ext cx="6609063" cy="9419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For your information</a:t>
            </a:r>
          </a:p>
        </p:txBody>
      </p:sp>
      <p:sp>
        <p:nvSpPr>
          <p:cNvPr id="9" name="TextBox 8">
            <a:extLst>
              <a:ext uri="{FF2B5EF4-FFF2-40B4-BE49-F238E27FC236}">
                <a16:creationId xmlns:a16="http://schemas.microsoft.com/office/drawing/2014/main" id="{7CB69095-DBDA-46E1-A3BB-2A895E3B9186}"/>
              </a:ext>
            </a:extLst>
          </p:cNvPr>
          <p:cNvSpPr txBox="1"/>
          <p:nvPr/>
        </p:nvSpPr>
        <p:spPr>
          <a:xfrm>
            <a:off x="720357" y="2511898"/>
            <a:ext cx="2366176" cy="461665"/>
          </a:xfrm>
          <a:prstGeom prst="rect">
            <a:avLst/>
          </a:prstGeom>
          <a:noFill/>
        </p:spPr>
        <p:txBody>
          <a:bodyPr wrap="square" rtlCol="0">
            <a:spAutoFit/>
          </a:bodyPr>
          <a:lstStyle/>
          <a:p>
            <a:pPr algn="ctr"/>
            <a:r>
              <a:rPr lang="en-US" sz="2400" dirty="0">
                <a:latin typeface="Candara" panose="020E0502030303020204" pitchFamily="34" charset="0"/>
              </a:rPr>
              <a:t>CPD Certificates</a:t>
            </a:r>
          </a:p>
        </p:txBody>
      </p:sp>
      <p:cxnSp>
        <p:nvCxnSpPr>
          <p:cNvPr id="3" name="Straight Connector 2">
            <a:extLst>
              <a:ext uri="{FF2B5EF4-FFF2-40B4-BE49-F238E27FC236}">
                <a16:creationId xmlns:a16="http://schemas.microsoft.com/office/drawing/2014/main" id="{9AB33665-525B-C289-ECBF-206D92D806A7}"/>
              </a:ext>
            </a:extLst>
          </p:cNvPr>
          <p:cNvCxnSpPr/>
          <p:nvPr/>
        </p:nvCxnSpPr>
        <p:spPr>
          <a:xfrm>
            <a:off x="3847849" y="2549223"/>
            <a:ext cx="0" cy="30377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3EB2C07-7828-5D02-435B-B5D482F3B67E}"/>
              </a:ext>
            </a:extLst>
          </p:cNvPr>
          <p:cNvCxnSpPr/>
          <p:nvPr/>
        </p:nvCxnSpPr>
        <p:spPr>
          <a:xfrm>
            <a:off x="8265394" y="2549222"/>
            <a:ext cx="0" cy="30377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64093A7-24AE-BAA0-FF91-D02017D854AE}"/>
              </a:ext>
            </a:extLst>
          </p:cNvPr>
          <p:cNvSpPr txBox="1"/>
          <p:nvPr/>
        </p:nvSpPr>
        <p:spPr>
          <a:xfrm>
            <a:off x="4834354" y="2511898"/>
            <a:ext cx="2366176" cy="461665"/>
          </a:xfrm>
          <a:prstGeom prst="rect">
            <a:avLst/>
          </a:prstGeom>
          <a:noFill/>
        </p:spPr>
        <p:txBody>
          <a:bodyPr wrap="square" rtlCol="0">
            <a:spAutoFit/>
          </a:bodyPr>
          <a:lstStyle/>
          <a:p>
            <a:pPr algn="ctr"/>
            <a:r>
              <a:rPr lang="en-US" sz="2400" dirty="0">
                <a:latin typeface="Candara" panose="020E0502030303020204" pitchFamily="34" charset="0"/>
              </a:rPr>
              <a:t>Steering Group</a:t>
            </a:r>
          </a:p>
        </p:txBody>
      </p:sp>
      <p:sp>
        <p:nvSpPr>
          <p:cNvPr id="12" name="TextBox 11">
            <a:extLst>
              <a:ext uri="{FF2B5EF4-FFF2-40B4-BE49-F238E27FC236}">
                <a16:creationId xmlns:a16="http://schemas.microsoft.com/office/drawing/2014/main" id="{CE467B28-3EEE-BD9E-7BFE-F8C87E955A1F}"/>
              </a:ext>
            </a:extLst>
          </p:cNvPr>
          <p:cNvSpPr txBox="1"/>
          <p:nvPr/>
        </p:nvSpPr>
        <p:spPr>
          <a:xfrm>
            <a:off x="8537404" y="2511898"/>
            <a:ext cx="3409954" cy="461665"/>
          </a:xfrm>
          <a:prstGeom prst="rect">
            <a:avLst/>
          </a:prstGeom>
          <a:noFill/>
        </p:spPr>
        <p:txBody>
          <a:bodyPr wrap="square" rtlCol="0">
            <a:spAutoFit/>
          </a:bodyPr>
          <a:lstStyle/>
          <a:p>
            <a:pPr algn="ctr"/>
            <a:r>
              <a:rPr lang="en-US" sz="2400" dirty="0">
                <a:latin typeface="Candara" panose="020E0502030303020204" pitchFamily="34" charset="0"/>
              </a:rPr>
              <a:t>November Conference</a:t>
            </a:r>
          </a:p>
        </p:txBody>
      </p:sp>
      <p:sp>
        <p:nvSpPr>
          <p:cNvPr id="13" name="TextBox 12">
            <a:extLst>
              <a:ext uri="{FF2B5EF4-FFF2-40B4-BE49-F238E27FC236}">
                <a16:creationId xmlns:a16="http://schemas.microsoft.com/office/drawing/2014/main" id="{5C7FFE6F-0B75-21B4-4EA7-801FB321A8D0}"/>
              </a:ext>
            </a:extLst>
          </p:cNvPr>
          <p:cNvSpPr txBox="1"/>
          <p:nvPr/>
        </p:nvSpPr>
        <p:spPr>
          <a:xfrm>
            <a:off x="147287" y="3050634"/>
            <a:ext cx="3534861" cy="1200329"/>
          </a:xfrm>
          <a:prstGeom prst="rect">
            <a:avLst/>
          </a:prstGeom>
          <a:noFill/>
        </p:spPr>
        <p:txBody>
          <a:bodyPr wrap="square" rtlCol="0">
            <a:spAutoFit/>
          </a:bodyPr>
          <a:lstStyle/>
          <a:p>
            <a:pPr algn="ctr"/>
            <a:r>
              <a:rPr lang="en-US" dirty="0">
                <a:latin typeface="Candara" panose="020E0502030303020204" pitchFamily="34" charset="0"/>
              </a:rPr>
              <a:t>Please remain logged in and attentive during the session</a:t>
            </a:r>
          </a:p>
          <a:p>
            <a:pPr algn="ctr"/>
            <a:endParaRPr lang="en-US" dirty="0">
              <a:latin typeface="Candara" panose="020E0502030303020204" pitchFamily="34" charset="0"/>
            </a:endParaRPr>
          </a:p>
          <a:p>
            <a:pPr algn="ctr"/>
            <a:r>
              <a:rPr lang="en-US" dirty="0">
                <a:latin typeface="Candara" panose="020E0502030303020204" pitchFamily="34" charset="0"/>
              </a:rPr>
              <a:t>Emailed to you within 24-48 hours.</a:t>
            </a:r>
          </a:p>
        </p:txBody>
      </p:sp>
      <p:sp>
        <p:nvSpPr>
          <p:cNvPr id="14" name="TextBox 13">
            <a:extLst>
              <a:ext uri="{FF2B5EF4-FFF2-40B4-BE49-F238E27FC236}">
                <a16:creationId xmlns:a16="http://schemas.microsoft.com/office/drawing/2014/main" id="{0AC58CC7-5315-95CF-B9D7-1C03AFBA9781}"/>
              </a:ext>
            </a:extLst>
          </p:cNvPr>
          <p:cNvSpPr txBox="1"/>
          <p:nvPr/>
        </p:nvSpPr>
        <p:spPr>
          <a:xfrm>
            <a:off x="4118205" y="3050634"/>
            <a:ext cx="3927288" cy="2862322"/>
          </a:xfrm>
          <a:prstGeom prst="rect">
            <a:avLst/>
          </a:prstGeom>
          <a:noFill/>
        </p:spPr>
        <p:txBody>
          <a:bodyPr wrap="square" rtlCol="0">
            <a:spAutoFit/>
          </a:bodyPr>
          <a:lstStyle/>
          <a:p>
            <a:pPr algn="ctr"/>
            <a:r>
              <a:rPr lang="en-US" dirty="0">
                <a:latin typeface="Candara" panose="020E0502030303020204" pitchFamily="34" charset="0"/>
              </a:rPr>
              <a:t>Want to become part of the National HMO Network steering group?</a:t>
            </a:r>
          </a:p>
          <a:p>
            <a:pPr algn="ctr"/>
            <a:endParaRPr lang="en-US" dirty="0">
              <a:latin typeface="Candara" panose="020E0502030303020204" pitchFamily="34" charset="0"/>
            </a:endParaRPr>
          </a:p>
          <a:p>
            <a:pPr algn="ctr"/>
            <a:r>
              <a:rPr lang="en-US" dirty="0">
                <a:latin typeface="Candara" panose="020E0502030303020204" pitchFamily="34" charset="0"/>
              </a:rPr>
              <a:t>Particular interest in anyone from local authorities.</a:t>
            </a:r>
          </a:p>
          <a:p>
            <a:pPr algn="ctr"/>
            <a:endParaRPr lang="en-US" dirty="0">
              <a:latin typeface="Candara" panose="020E0502030303020204" pitchFamily="34" charset="0"/>
            </a:endParaRPr>
          </a:p>
          <a:p>
            <a:pPr algn="ctr"/>
            <a:r>
              <a:rPr lang="en-US" dirty="0">
                <a:latin typeface="Candara" panose="020E0502030303020204" pitchFamily="34" charset="0"/>
              </a:rPr>
              <a:t>Details at the end of the presentation.</a:t>
            </a:r>
          </a:p>
          <a:p>
            <a:pPr algn="ctr"/>
            <a:endParaRPr lang="en-US" dirty="0">
              <a:latin typeface="Candara" panose="020E0502030303020204" pitchFamily="34" charset="0"/>
            </a:endParaRPr>
          </a:p>
          <a:p>
            <a:pPr algn="ctr"/>
            <a:r>
              <a:rPr lang="en-US" dirty="0">
                <a:latin typeface="Candara" panose="020E0502030303020204" pitchFamily="34" charset="0"/>
              </a:rPr>
              <a:t>Professional development including CPD</a:t>
            </a:r>
          </a:p>
        </p:txBody>
      </p:sp>
      <p:sp>
        <p:nvSpPr>
          <p:cNvPr id="15" name="TextBox 14">
            <a:extLst>
              <a:ext uri="{FF2B5EF4-FFF2-40B4-BE49-F238E27FC236}">
                <a16:creationId xmlns:a16="http://schemas.microsoft.com/office/drawing/2014/main" id="{A4666645-523D-5CFD-7024-BCDC6C73F567}"/>
              </a:ext>
            </a:extLst>
          </p:cNvPr>
          <p:cNvSpPr txBox="1"/>
          <p:nvPr/>
        </p:nvSpPr>
        <p:spPr>
          <a:xfrm>
            <a:off x="8537404" y="3050633"/>
            <a:ext cx="3534861" cy="2308324"/>
          </a:xfrm>
          <a:prstGeom prst="rect">
            <a:avLst/>
          </a:prstGeom>
          <a:noFill/>
        </p:spPr>
        <p:txBody>
          <a:bodyPr wrap="square" rtlCol="0">
            <a:spAutoFit/>
          </a:bodyPr>
          <a:lstStyle/>
          <a:p>
            <a:pPr algn="ctr"/>
            <a:r>
              <a:rPr lang="en-US" dirty="0">
                <a:latin typeface="Candara" panose="020E0502030303020204" pitchFamily="34" charset="0"/>
              </a:rPr>
              <a:t>In person conference</a:t>
            </a:r>
          </a:p>
          <a:p>
            <a:pPr algn="ctr"/>
            <a:endParaRPr lang="en-US" dirty="0">
              <a:latin typeface="Candara" panose="020E0502030303020204" pitchFamily="34" charset="0"/>
            </a:endParaRPr>
          </a:p>
          <a:p>
            <a:pPr algn="ctr"/>
            <a:r>
              <a:rPr lang="en-US" dirty="0">
                <a:latin typeface="Candara" panose="020E0502030303020204" pitchFamily="34" charset="0"/>
              </a:rPr>
              <a:t>Networking Coffee and Lunch breaks included</a:t>
            </a:r>
            <a:br>
              <a:rPr lang="en-US" dirty="0">
                <a:latin typeface="Candara" panose="020E0502030303020204" pitchFamily="34" charset="0"/>
              </a:rPr>
            </a:br>
            <a:br>
              <a:rPr lang="en-US" dirty="0">
                <a:latin typeface="Candara" panose="020E0502030303020204" pitchFamily="34" charset="0"/>
              </a:rPr>
            </a:br>
            <a:r>
              <a:rPr lang="en-US" dirty="0">
                <a:latin typeface="Candara" panose="020E0502030303020204" pitchFamily="34" charset="0"/>
              </a:rPr>
              <a:t>Range of HMO topics covered</a:t>
            </a:r>
          </a:p>
          <a:p>
            <a:pPr algn="ctr"/>
            <a:endParaRPr lang="en-US" dirty="0">
              <a:latin typeface="Candara" panose="020E0502030303020204" pitchFamily="34" charset="0"/>
            </a:endParaRPr>
          </a:p>
          <a:p>
            <a:pPr algn="ctr"/>
            <a:r>
              <a:rPr lang="en-US" dirty="0">
                <a:latin typeface="Candara" panose="020E0502030303020204" pitchFamily="34" charset="0"/>
              </a:rPr>
              <a:t>Discount code</a:t>
            </a:r>
          </a:p>
        </p:txBody>
      </p:sp>
      <p:pic>
        <p:nvPicPr>
          <p:cNvPr id="17" name="Graphic 16" descr="Diploma roll with solid fill">
            <a:extLst>
              <a:ext uri="{FF2B5EF4-FFF2-40B4-BE49-F238E27FC236}">
                <a16:creationId xmlns:a16="http://schemas.microsoft.com/office/drawing/2014/main" id="{CBD8DDA7-533C-40B3-76CE-FA2D124C16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8007" y="1714321"/>
            <a:ext cx="914400" cy="914400"/>
          </a:xfrm>
          <a:prstGeom prst="rect">
            <a:avLst/>
          </a:prstGeom>
        </p:spPr>
      </p:pic>
      <p:pic>
        <p:nvPicPr>
          <p:cNvPr id="19" name="Graphic 18" descr="Group of men with solid fill">
            <a:extLst>
              <a:ext uri="{FF2B5EF4-FFF2-40B4-BE49-F238E27FC236}">
                <a16:creationId xmlns:a16="http://schemas.microsoft.com/office/drawing/2014/main" id="{3D89F293-8234-183F-08C1-8D1F5AE70F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60241" y="1626560"/>
            <a:ext cx="914400" cy="914400"/>
          </a:xfrm>
          <a:prstGeom prst="rect">
            <a:avLst/>
          </a:prstGeom>
        </p:spPr>
      </p:pic>
      <p:pic>
        <p:nvPicPr>
          <p:cNvPr id="21" name="Graphic 20" descr="Meeting with solid fill">
            <a:extLst>
              <a:ext uri="{FF2B5EF4-FFF2-40B4-BE49-F238E27FC236}">
                <a16:creationId xmlns:a16="http://schemas.microsoft.com/office/drawing/2014/main" id="{FDC2F96B-D5E0-980B-CBB3-2733489E5E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29060" y="1654739"/>
            <a:ext cx="914400" cy="914400"/>
          </a:xfrm>
          <a:prstGeom prst="rect">
            <a:avLst/>
          </a:prstGeom>
        </p:spPr>
      </p:pic>
    </p:spTree>
    <p:extLst>
      <p:ext uri="{BB962C8B-B14F-4D97-AF65-F5344CB8AC3E}">
        <p14:creationId xmlns:p14="http://schemas.microsoft.com/office/powerpoint/2010/main" val="897652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7" name="Title 1">
            <a:extLst>
              <a:ext uri="{FF2B5EF4-FFF2-40B4-BE49-F238E27FC236}">
                <a16:creationId xmlns:a16="http://schemas.microsoft.com/office/drawing/2014/main" id="{E2F8E908-8444-47ED-A458-91BADD9F3EF9}"/>
              </a:ext>
            </a:extLst>
          </p:cNvPr>
          <p:cNvSpPr txBox="1">
            <a:spLocks/>
          </p:cNvSpPr>
          <p:nvPr/>
        </p:nvSpPr>
        <p:spPr>
          <a:xfrm>
            <a:off x="3864766" y="0"/>
            <a:ext cx="5467739" cy="9419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ookman Old Style" panose="02050604050505020204" pitchFamily="18" charset="0"/>
              </a:rPr>
              <a:t>Accounts</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5076681" y="88961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spc="300" dirty="0">
                <a:latin typeface="Franklin Gothic Book" panose="020B0503020102020204" pitchFamily="34" charset="0"/>
              </a:rPr>
              <a:t>y/e 31</a:t>
            </a:r>
            <a:r>
              <a:rPr lang="en-US" sz="2200" spc="300" baseline="30000" dirty="0">
                <a:latin typeface="Franklin Gothic Book" panose="020B0503020102020204" pitchFamily="34" charset="0"/>
              </a:rPr>
              <a:t>ST</a:t>
            </a:r>
            <a:r>
              <a:rPr lang="en-US" sz="2200" spc="300" dirty="0">
                <a:latin typeface="Franklin Gothic Book" panose="020B0503020102020204" pitchFamily="34" charset="0"/>
              </a:rPr>
              <a:t> AUG 2022…</a:t>
            </a:r>
          </a:p>
        </p:txBody>
      </p:sp>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13CC06C2-2FAE-7739-E87D-EF3CE762FCB1}"/>
              </a:ext>
            </a:extLst>
          </p:cNvPr>
          <p:cNvPicPr>
            <a:picLocks noChangeAspect="1"/>
          </p:cNvPicPr>
          <p:nvPr/>
        </p:nvPicPr>
        <p:blipFill rotWithShape="1">
          <a:blip r:embed="rId4"/>
          <a:srcRect b="47755"/>
          <a:stretch/>
        </p:blipFill>
        <p:spPr>
          <a:xfrm>
            <a:off x="0" y="1440733"/>
            <a:ext cx="6631930" cy="3532481"/>
          </a:xfrm>
          <a:prstGeom prst="rect">
            <a:avLst/>
          </a:prstGeom>
        </p:spPr>
      </p:pic>
      <p:pic>
        <p:nvPicPr>
          <p:cNvPr id="2" name="Picture 1">
            <a:extLst>
              <a:ext uri="{FF2B5EF4-FFF2-40B4-BE49-F238E27FC236}">
                <a16:creationId xmlns:a16="http://schemas.microsoft.com/office/drawing/2014/main" id="{06FDC20A-38E5-E0EE-E7F8-BA4774FB3331}"/>
              </a:ext>
            </a:extLst>
          </p:cNvPr>
          <p:cNvPicPr>
            <a:picLocks noChangeAspect="1"/>
          </p:cNvPicPr>
          <p:nvPr/>
        </p:nvPicPr>
        <p:blipFill rotWithShape="1">
          <a:blip r:embed="rId4"/>
          <a:srcRect l="2506" t="51578" r="9283"/>
          <a:stretch/>
        </p:blipFill>
        <p:spPr>
          <a:xfrm>
            <a:off x="6208294" y="2321409"/>
            <a:ext cx="5914363" cy="3309986"/>
          </a:xfrm>
          <a:prstGeom prst="rect">
            <a:avLst/>
          </a:prstGeom>
        </p:spPr>
      </p:pic>
    </p:spTree>
    <p:extLst>
      <p:ext uri="{BB962C8B-B14F-4D97-AF65-F5344CB8AC3E}">
        <p14:creationId xmlns:p14="http://schemas.microsoft.com/office/powerpoint/2010/main" val="3918962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0B48D-A62C-422A-A87B-E966520DC612}"/>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AED658EA-BCC1-4C09-9DA2-570E9285397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4CC86FB8-E45F-4AB3-8570-668EEB6DE264}"/>
              </a:ext>
            </a:extLst>
          </p:cNvPr>
          <p:cNvSpPr>
            <a:spLocks noGrp="1" noRot="1" noMove="1" noResize="1" noEditPoints="1" noAdjustHandles="1" noChangeArrowheads="1" noChangeShapeType="1"/>
          </p:cNvSpPr>
          <p:nvPr/>
        </p:nvSpPr>
        <p:spPr>
          <a:xfrm>
            <a:off x="0" y="777351"/>
            <a:ext cx="6438123" cy="5514392"/>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Vote Now&quot; Images – Browse 721 Stock Photos, Vectors, and Video | Adobe Stock">
            <a:extLst>
              <a:ext uri="{FF2B5EF4-FFF2-40B4-BE49-F238E27FC236}">
                <a16:creationId xmlns:a16="http://schemas.microsoft.com/office/drawing/2014/main" id="{5C5554AF-C2C2-27E7-16CF-67CBE8BA9C6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5995" r="93439">
                        <a14:foregroundMark x1="9050" y1="50556" x2="9050" y2="50556"/>
                        <a14:foregroundMark x1="93552" y1="50556" x2="93552" y2="50556"/>
                        <a14:foregroundMark x1="17986" y1="45556" x2="17986" y2="45556"/>
                        <a14:foregroundMark x1="22172" y1="42500" x2="17421" y2="38333"/>
                        <a14:foregroundMark x1="22624" y1="41389" x2="27602" y2="55278"/>
                        <a14:foregroundMark x1="27602" y1="55278" x2="36312" y2="42778"/>
                        <a14:foregroundMark x1="36312" y1="42778" x2="55317" y2="53333"/>
                        <a14:foregroundMark x1="55317" y1="53333" x2="81222" y2="46389"/>
                        <a14:foregroundMark x1="81222" y1="46389" x2="85294" y2="41667"/>
                        <a14:foregroundMark x1="22738" y1="38333" x2="22738" y2="38333"/>
                        <a14:foregroundMark x1="16403" y1="41389" x2="16403" y2="41389"/>
                        <a14:foregroundMark x1="17647" y1="51944" x2="17647" y2="51944"/>
                        <a14:foregroundMark x1="18552" y1="57222" x2="21946" y2="47500"/>
                        <a14:foregroundMark x1="26471" y1="47222" x2="30995" y2="44444"/>
                        <a14:foregroundMark x1="37557" y1="45556" x2="38348" y2="43056"/>
                        <a14:foregroundMark x1="37217" y1="45833" x2="37217" y2="45833"/>
                        <a14:foregroundMark x1="37217" y1="44722" x2="37217" y2="44722"/>
                        <a14:foregroundMark x1="45588" y1="48611" x2="43326" y2="47778"/>
                        <a14:foregroundMark x1="43100" y1="45556" x2="47964" y2="38889"/>
                        <a14:foregroundMark x1="35633" y1="38889" x2="38575" y2="38611"/>
                        <a14:foregroundMark x1="37443" y1="55556" x2="37443" y2="49444"/>
                        <a14:foregroundMark x1="43213" y1="56111" x2="46154" y2="61389"/>
                        <a14:foregroundMark x1="54751" y1="49722" x2="56787" y2="46667"/>
                        <a14:foregroundMark x1="60520" y1="48889" x2="60520" y2="43056"/>
                        <a14:foregroundMark x1="64706" y1="48889" x2="66176" y2="39444"/>
                        <a14:foregroundMark x1="65158" y1="58333" x2="68100" y2="61667"/>
                        <a14:foregroundMark x1="79864" y1="55000" x2="82240" y2="54167"/>
                        <a14:foregroundMark x1="5995" y1="31111" x2="5995" y2="31111"/>
                      </a14:backgroundRemoval>
                    </a14:imgEffect>
                  </a14:imgLayer>
                </a14:imgProps>
              </a:ext>
              <a:ext uri="{28A0092B-C50C-407E-A947-70E740481C1C}">
                <a14:useLocalDpi xmlns:a14="http://schemas.microsoft.com/office/drawing/2010/main" val="0"/>
              </a:ext>
            </a:extLst>
          </a:blip>
          <a:srcRect/>
          <a:stretch>
            <a:fillRect/>
          </a:stretch>
        </p:blipFill>
        <p:spPr bwMode="auto">
          <a:xfrm>
            <a:off x="5366216" y="94495"/>
            <a:ext cx="5376963" cy="218971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739C28FF-69CF-E54F-D289-91E901B27475}"/>
              </a:ext>
            </a:extLst>
          </p:cNvPr>
          <p:cNvSpPr txBox="1">
            <a:spLocks/>
          </p:cNvSpPr>
          <p:nvPr/>
        </p:nvSpPr>
        <p:spPr>
          <a:xfrm>
            <a:off x="3853981" y="2226950"/>
            <a:ext cx="7879796" cy="14050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dirty="0">
                <a:latin typeface="Bookman Old Style" panose="02050604050505020204" pitchFamily="18" charset="0"/>
              </a:rPr>
              <a:t>Do you accept the accounts just presented?</a:t>
            </a:r>
          </a:p>
        </p:txBody>
      </p:sp>
      <p:pic>
        <p:nvPicPr>
          <p:cNvPr id="3" name="Graphic 2" descr="Checkmark with solid fill">
            <a:extLst>
              <a:ext uri="{FF2B5EF4-FFF2-40B4-BE49-F238E27FC236}">
                <a16:creationId xmlns:a16="http://schemas.microsoft.com/office/drawing/2014/main" id="{FE1388B8-F25B-685C-9D55-928A1D8AF0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98359" y="4099837"/>
            <a:ext cx="914400" cy="914400"/>
          </a:xfrm>
          <a:prstGeom prst="rect">
            <a:avLst/>
          </a:prstGeom>
        </p:spPr>
      </p:pic>
      <p:pic>
        <p:nvPicPr>
          <p:cNvPr id="11" name="Graphic 10" descr="No sign with solid fill">
            <a:extLst>
              <a:ext uri="{FF2B5EF4-FFF2-40B4-BE49-F238E27FC236}">
                <a16:creationId xmlns:a16="http://schemas.microsoft.com/office/drawing/2014/main" id="{DF7ABD31-253D-76C9-1D01-2A1D2E5BE0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90266" y="4099837"/>
            <a:ext cx="914400" cy="914400"/>
          </a:xfrm>
          <a:prstGeom prst="rect">
            <a:avLst/>
          </a:prstGeom>
        </p:spPr>
      </p:pic>
      <p:pic>
        <p:nvPicPr>
          <p:cNvPr id="14" name="Graphic 13" descr="Close with solid fill">
            <a:extLst>
              <a:ext uri="{FF2B5EF4-FFF2-40B4-BE49-F238E27FC236}">
                <a16:creationId xmlns:a16="http://schemas.microsoft.com/office/drawing/2014/main" id="{A3422809-47AF-1F60-8784-55B0F07EDC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97498" y="4099837"/>
            <a:ext cx="914400" cy="914400"/>
          </a:xfrm>
          <a:prstGeom prst="rect">
            <a:avLst/>
          </a:prstGeom>
        </p:spPr>
      </p:pic>
      <p:sp>
        <p:nvSpPr>
          <p:cNvPr id="16" name="TextBox 15">
            <a:extLst>
              <a:ext uri="{FF2B5EF4-FFF2-40B4-BE49-F238E27FC236}">
                <a16:creationId xmlns:a16="http://schemas.microsoft.com/office/drawing/2014/main" id="{39730027-010C-4446-3BBE-565BE68C380F}"/>
              </a:ext>
            </a:extLst>
          </p:cNvPr>
          <p:cNvSpPr txBox="1"/>
          <p:nvPr/>
        </p:nvSpPr>
        <p:spPr>
          <a:xfrm>
            <a:off x="5270666" y="5041404"/>
            <a:ext cx="1969785" cy="461665"/>
          </a:xfrm>
          <a:prstGeom prst="rect">
            <a:avLst/>
          </a:prstGeom>
          <a:noFill/>
        </p:spPr>
        <p:txBody>
          <a:bodyPr wrap="square" rtlCol="0">
            <a:spAutoFit/>
          </a:bodyPr>
          <a:lstStyle/>
          <a:p>
            <a:pPr algn="ctr"/>
            <a:r>
              <a:rPr lang="en-US" sz="2400" dirty="0">
                <a:latin typeface="Candara" panose="020E0502030303020204" pitchFamily="34" charset="0"/>
              </a:rPr>
              <a:t>Yes</a:t>
            </a:r>
          </a:p>
        </p:txBody>
      </p:sp>
      <p:sp>
        <p:nvSpPr>
          <p:cNvPr id="17" name="TextBox 16">
            <a:extLst>
              <a:ext uri="{FF2B5EF4-FFF2-40B4-BE49-F238E27FC236}">
                <a16:creationId xmlns:a16="http://schemas.microsoft.com/office/drawing/2014/main" id="{C07323AB-B332-57FB-BF66-258B41195AC5}"/>
              </a:ext>
            </a:extLst>
          </p:cNvPr>
          <p:cNvSpPr txBox="1"/>
          <p:nvPr/>
        </p:nvSpPr>
        <p:spPr>
          <a:xfrm>
            <a:off x="7130735" y="4993254"/>
            <a:ext cx="1969785" cy="461665"/>
          </a:xfrm>
          <a:prstGeom prst="rect">
            <a:avLst/>
          </a:prstGeom>
          <a:noFill/>
        </p:spPr>
        <p:txBody>
          <a:bodyPr wrap="square" rtlCol="0">
            <a:spAutoFit/>
          </a:bodyPr>
          <a:lstStyle/>
          <a:p>
            <a:pPr algn="ctr"/>
            <a:r>
              <a:rPr lang="en-US" sz="2400" dirty="0">
                <a:latin typeface="Candara" panose="020E0502030303020204" pitchFamily="34" charset="0"/>
              </a:rPr>
              <a:t>No</a:t>
            </a:r>
          </a:p>
        </p:txBody>
      </p:sp>
      <p:sp>
        <p:nvSpPr>
          <p:cNvPr id="18" name="TextBox 17">
            <a:extLst>
              <a:ext uri="{FF2B5EF4-FFF2-40B4-BE49-F238E27FC236}">
                <a16:creationId xmlns:a16="http://schemas.microsoft.com/office/drawing/2014/main" id="{4BDB3A66-BA16-7D4B-3043-E403317692B2}"/>
              </a:ext>
            </a:extLst>
          </p:cNvPr>
          <p:cNvSpPr txBox="1"/>
          <p:nvPr/>
        </p:nvSpPr>
        <p:spPr>
          <a:xfrm>
            <a:off x="8817367" y="5020421"/>
            <a:ext cx="1969785" cy="461665"/>
          </a:xfrm>
          <a:prstGeom prst="rect">
            <a:avLst/>
          </a:prstGeom>
          <a:noFill/>
        </p:spPr>
        <p:txBody>
          <a:bodyPr wrap="square" rtlCol="0">
            <a:spAutoFit/>
          </a:bodyPr>
          <a:lstStyle/>
          <a:p>
            <a:pPr algn="ctr"/>
            <a:r>
              <a:rPr lang="en-US" sz="2400" dirty="0">
                <a:latin typeface="Candara" panose="020E0502030303020204" pitchFamily="34" charset="0"/>
              </a:rPr>
              <a:t>Abstain</a:t>
            </a:r>
          </a:p>
        </p:txBody>
      </p:sp>
    </p:spTree>
    <p:extLst>
      <p:ext uri="{BB962C8B-B14F-4D97-AF65-F5344CB8AC3E}">
        <p14:creationId xmlns:p14="http://schemas.microsoft.com/office/powerpoint/2010/main" val="1726023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74BD4-8DD2-4DBD-80A9-B7542A89E41A}"/>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7E216CBD-A422-4DA9-A9DA-A13CDC20606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B7DF7924-295B-479F-A6E8-BEBB4279D664}"/>
              </a:ext>
            </a:extLst>
          </p:cNvPr>
          <p:cNvSpPr>
            <a:spLocks noGrp="1" noRot="1" noMove="1" noResize="1" noEditPoints="1" noAdjustHandles="1" noChangeArrowheads="1" noChangeShapeType="1"/>
          </p:cNvSpPr>
          <p:nvPr/>
        </p:nvSpPr>
        <p:spPr>
          <a:xfrm>
            <a:off x="0" y="4973215"/>
            <a:ext cx="1903445" cy="131852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E2F8E908-8444-47ED-A458-91BADD9F3EF9}"/>
              </a:ext>
            </a:extLst>
          </p:cNvPr>
          <p:cNvSpPr txBox="1">
            <a:spLocks/>
          </p:cNvSpPr>
          <p:nvPr/>
        </p:nvSpPr>
        <p:spPr>
          <a:xfrm>
            <a:off x="3659541" y="292476"/>
            <a:ext cx="5467739" cy="9419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Robin Stewart</a:t>
            </a:r>
          </a:p>
        </p:txBody>
      </p:sp>
      <p:sp>
        <p:nvSpPr>
          <p:cNvPr id="8" name="Subtitle 2">
            <a:extLst>
              <a:ext uri="{FF2B5EF4-FFF2-40B4-BE49-F238E27FC236}">
                <a16:creationId xmlns:a16="http://schemas.microsoft.com/office/drawing/2014/main" id="{0285FEDD-1E8B-4D77-BDE5-055D66C6C288}"/>
              </a:ext>
            </a:extLst>
          </p:cNvPr>
          <p:cNvSpPr txBox="1">
            <a:spLocks/>
          </p:cNvSpPr>
          <p:nvPr/>
        </p:nvSpPr>
        <p:spPr>
          <a:xfrm>
            <a:off x="4523387" y="1052604"/>
            <a:ext cx="3330531"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spc="300" dirty="0">
              <a:latin typeface="Franklin Gothic Book" panose="020B0503020102020204" pitchFamily="34" charset="0"/>
            </a:endParaRPr>
          </a:p>
        </p:txBody>
      </p:sp>
      <p:sp>
        <p:nvSpPr>
          <p:cNvPr id="9" name="TextBox 8">
            <a:extLst>
              <a:ext uri="{FF2B5EF4-FFF2-40B4-BE49-F238E27FC236}">
                <a16:creationId xmlns:a16="http://schemas.microsoft.com/office/drawing/2014/main" id="{7CB69095-DBDA-46E1-A3BB-2A895E3B9186}"/>
              </a:ext>
            </a:extLst>
          </p:cNvPr>
          <p:cNvSpPr txBox="1"/>
          <p:nvPr/>
        </p:nvSpPr>
        <p:spPr>
          <a:xfrm>
            <a:off x="4265153" y="2112077"/>
            <a:ext cx="7714099" cy="3693319"/>
          </a:xfrm>
          <a:prstGeom prst="rect">
            <a:avLst/>
          </a:prstGeom>
          <a:noFill/>
        </p:spPr>
        <p:txBody>
          <a:bodyPr wrap="square" rtlCol="0">
            <a:spAutoFit/>
          </a:bodyPr>
          <a:lstStyle/>
          <a:p>
            <a:r>
              <a:rPr lang="en-US" dirty="0">
                <a:latin typeface="Candara" panose="020E0502030303020204" pitchFamily="34" charset="0"/>
              </a:rPr>
              <a:t>Robin is a senior associate at Anthony Gold.  He specialises in property litigation, especially landlord and tenant disputes, and the regulatory law relating to rented property.</a:t>
            </a:r>
          </a:p>
          <a:p>
            <a:endParaRPr lang="en-US" dirty="0">
              <a:latin typeface="Candara" panose="020E0502030303020204" pitchFamily="34" charset="0"/>
            </a:endParaRPr>
          </a:p>
          <a:p>
            <a:r>
              <a:rPr lang="en-US" dirty="0">
                <a:latin typeface="Candara" panose="020E0502030303020204" pitchFamily="34" charset="0"/>
              </a:rPr>
              <a:t>Robin’s practice involves acting for landlords, tenants, property professionals, homeowners and businesses. Robin often acts in tribunal appeals, including appeals against improvement notices and prohibition orders, rent repayment order cases, and financial penalties under housing and consumer rights legislation. </a:t>
            </a:r>
            <a:endParaRPr lang="en-GB" dirty="0">
              <a:latin typeface="Candara" panose="020E0502030303020204" pitchFamily="34" charset="0"/>
            </a:endParaRPr>
          </a:p>
          <a:p>
            <a:endParaRPr lang="en-US" dirty="0">
              <a:latin typeface="Candara" panose="020E0502030303020204" pitchFamily="34" charset="0"/>
            </a:endParaRPr>
          </a:p>
          <a:p>
            <a:r>
              <a:rPr lang="en-US" dirty="0">
                <a:latin typeface="Candara" panose="020E0502030303020204" pitchFamily="34" charset="0"/>
              </a:rPr>
              <a:t>Robin also advises on consumer law and trading standards and advises property professionals with updating their terms of business and tenancy agreements. </a:t>
            </a:r>
          </a:p>
        </p:txBody>
      </p:sp>
      <p:pic>
        <p:nvPicPr>
          <p:cNvPr id="5122" name="Picture 2">
            <a:extLst>
              <a:ext uri="{FF2B5EF4-FFF2-40B4-BE49-F238E27FC236}">
                <a16:creationId xmlns:a16="http://schemas.microsoft.com/office/drawing/2014/main" id="{44222185-FF91-ECBD-A6F8-2C32AD8D20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285" r="4300"/>
          <a:stretch/>
        </p:blipFill>
        <p:spPr bwMode="auto">
          <a:xfrm>
            <a:off x="1037138" y="2203579"/>
            <a:ext cx="3043075" cy="3414473"/>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8A13044E-5D1C-F6F8-FC55-96C26B1FD712}"/>
              </a:ext>
            </a:extLst>
          </p:cNvPr>
          <p:cNvSpPr txBox="1">
            <a:spLocks/>
          </p:cNvSpPr>
          <p:nvPr/>
        </p:nvSpPr>
        <p:spPr>
          <a:xfrm>
            <a:off x="3379700" y="1174637"/>
            <a:ext cx="4742503" cy="77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200" spc="300" dirty="0">
                <a:latin typeface="Franklin Gothic Book" panose="020B0503020102020204" pitchFamily="34" charset="0"/>
              </a:rPr>
              <a:t>Anthony Gold Solicitors LLP</a:t>
            </a:r>
          </a:p>
        </p:txBody>
      </p:sp>
    </p:spTree>
    <p:extLst>
      <p:ext uri="{BB962C8B-B14F-4D97-AF65-F5344CB8AC3E}">
        <p14:creationId xmlns:p14="http://schemas.microsoft.com/office/powerpoint/2010/main" val="2754326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0B48D-A62C-422A-A87B-E966520DC612}"/>
              </a:ext>
            </a:extLst>
          </p:cNvPr>
          <p:cNvSpPr>
            <a:spLocks noGrp="1" noRot="1" noMove="1" noResize="1" noEditPoints="1" noAdjustHandles="1" noChangeArrowheads="1" noChangeShapeType="1"/>
          </p:cNvSpPr>
          <p:nvPr/>
        </p:nvSpPr>
        <p:spPr>
          <a:xfrm>
            <a:off x="0" y="6291743"/>
            <a:ext cx="12192000" cy="566257"/>
          </a:xfrm>
          <a:prstGeom prst="rect">
            <a:avLst/>
          </a:prstGeom>
          <a:solidFill>
            <a:srgbClr val="43E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AED658EA-BCC1-4C09-9DA2-570E9285397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ackgroundRemoval t="9375" b="92014" l="5618" r="93071">
                        <a14:foregroundMark x1="6554" y1="48264" x2="6554" y2="48264"/>
                        <a14:foregroundMark x1="76404" y1="56597" x2="76404" y2="56597"/>
                        <a14:foregroundMark x1="61423" y1="87847" x2="61423" y2="87847"/>
                        <a14:foregroundMark x1="60674" y1="90625" x2="60674" y2="90625"/>
                        <a14:foregroundMark x1="77528" y1="92708" x2="77528" y2="92708"/>
                        <a14:foregroundMark x1="86704" y1="88194" x2="86704" y2="88194"/>
                        <a14:foregroundMark x1="93258" y1="87153" x2="93258" y2="87153"/>
                        <a14:foregroundMark x1="68914" y1="83333" x2="68914" y2="83333"/>
                        <a14:foregroundMark x1="64045" y1="83333" x2="64045" y2="83333"/>
                        <a14:foregroundMark x1="82959" y1="82986" x2="82959" y2="82986"/>
                        <a14:foregroundMark x1="5618" y1="11806" x2="5618" y2="11806"/>
                        <a14:foregroundMark x1="13858" y1="12153" x2="13858" y2="12153"/>
                        <a14:foregroundMark x1="18352" y1="11806" x2="18352" y2="11806"/>
                        <a14:foregroundMark x1="22097" y1="13542" x2="22097" y2="13542"/>
                        <a14:foregroundMark x1="26966" y1="12153" x2="26966" y2="12153"/>
                        <a14:foregroundMark x1="30150" y1="12153" x2="30150" y2="12153"/>
                        <a14:foregroundMark x1="36517" y1="12153" x2="36517" y2="12153"/>
                        <a14:foregroundMark x1="41011" y1="12153" x2="41011" y2="12153"/>
                      </a14:backgroundRemoval>
                    </a14:imgEffect>
                  </a14:imgLayer>
                </a14:imgProps>
              </a:ext>
              <a:ext uri="{28A0092B-C50C-407E-A947-70E740481C1C}">
                <a14:useLocalDpi xmlns:a14="http://schemas.microsoft.com/office/drawing/2010/main" val="0"/>
              </a:ext>
            </a:extLst>
          </a:blip>
          <a:stretch>
            <a:fillRect/>
          </a:stretch>
        </p:blipFill>
        <p:spPr>
          <a:xfrm>
            <a:off x="11118723" y="6306406"/>
            <a:ext cx="953542" cy="514270"/>
          </a:xfrm>
          <a:prstGeom prst="rect">
            <a:avLst/>
          </a:prstGeom>
        </p:spPr>
      </p:pic>
      <p:sp>
        <p:nvSpPr>
          <p:cNvPr id="6" name="Right Triangle 5">
            <a:extLst>
              <a:ext uri="{FF2B5EF4-FFF2-40B4-BE49-F238E27FC236}">
                <a16:creationId xmlns:a16="http://schemas.microsoft.com/office/drawing/2014/main" id="{4CC86FB8-E45F-4AB3-8570-668EEB6DE264}"/>
              </a:ext>
            </a:extLst>
          </p:cNvPr>
          <p:cNvSpPr>
            <a:spLocks noGrp="1" noRot="1" noMove="1" noResize="1" noEditPoints="1" noAdjustHandles="1" noChangeArrowheads="1" noChangeShapeType="1"/>
          </p:cNvSpPr>
          <p:nvPr/>
        </p:nvSpPr>
        <p:spPr>
          <a:xfrm>
            <a:off x="0" y="777351"/>
            <a:ext cx="6438123" cy="5514392"/>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4087DC60-0646-4A04-90BC-C31DECE75C12}"/>
              </a:ext>
            </a:extLst>
          </p:cNvPr>
          <p:cNvSpPr txBox="1">
            <a:spLocks/>
          </p:cNvSpPr>
          <p:nvPr/>
        </p:nvSpPr>
        <p:spPr>
          <a:xfrm>
            <a:off x="5607680" y="2438919"/>
            <a:ext cx="5304977" cy="9419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ookman Old Style" panose="02050604050505020204" pitchFamily="18" charset="0"/>
              </a:rPr>
              <a:t>Legal Update: Renters Reform</a:t>
            </a:r>
          </a:p>
        </p:txBody>
      </p:sp>
      <p:sp>
        <p:nvSpPr>
          <p:cNvPr id="8" name="Subtitle 2">
            <a:extLst>
              <a:ext uri="{FF2B5EF4-FFF2-40B4-BE49-F238E27FC236}">
                <a16:creationId xmlns:a16="http://schemas.microsoft.com/office/drawing/2014/main" id="{55A2CA90-91B1-4E63-9CF0-B57BD60891D4}"/>
              </a:ext>
            </a:extLst>
          </p:cNvPr>
          <p:cNvSpPr txBox="1">
            <a:spLocks/>
          </p:cNvSpPr>
          <p:nvPr/>
        </p:nvSpPr>
        <p:spPr>
          <a:xfrm>
            <a:off x="5607680" y="3645012"/>
            <a:ext cx="4825071" cy="7741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spc="300" dirty="0">
                <a:latin typeface="Franklin Gothic Book" panose="020B0503020102020204" pitchFamily="34" charset="0"/>
              </a:rPr>
              <a:t>ROBIN STEWART</a:t>
            </a:r>
          </a:p>
          <a:p>
            <a:pPr marL="0" indent="0">
              <a:lnSpc>
                <a:spcPct val="100000"/>
              </a:lnSpc>
              <a:buNone/>
            </a:pPr>
            <a:r>
              <a:rPr lang="en-US" sz="2200" spc="300" dirty="0">
                <a:latin typeface="Franklin Gothic Book" panose="020B0503020102020204" pitchFamily="34" charset="0"/>
              </a:rPr>
              <a:t>ANTHONY GOLD SOLICITORS</a:t>
            </a:r>
          </a:p>
        </p:txBody>
      </p:sp>
    </p:spTree>
    <p:extLst>
      <p:ext uri="{BB962C8B-B14F-4D97-AF65-F5344CB8AC3E}">
        <p14:creationId xmlns:p14="http://schemas.microsoft.com/office/powerpoint/2010/main" val="119365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1115</Words>
  <Application>Microsoft Office PowerPoint</Application>
  <PresentationFormat>Widescreen</PresentationFormat>
  <Paragraphs>204</Paragraphs>
  <Slides>38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Bookman Old Style</vt:lpstr>
      <vt:lpstr>Calibri</vt:lpstr>
      <vt:lpstr>Calibri Light</vt:lpstr>
      <vt:lpstr>Candara</vt:lpstr>
      <vt:lpstr>Franklin Gothic Book</vt:lpstr>
      <vt:lpstr>Wingdings</vt:lpstr>
      <vt:lpstr>Office Theme</vt:lpstr>
      <vt:lpstr>  WELCOME! We will begin at 12:30     </vt:lpstr>
      <vt:lpstr>The National HMO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HMO Network</dc:title>
  <dc:creator>Jess Warr</dc:creator>
  <cp:lastModifiedBy>Jess Warr</cp:lastModifiedBy>
  <cp:revision>15</cp:revision>
  <dcterms:created xsi:type="dcterms:W3CDTF">2022-04-29T15:43:41Z</dcterms:created>
  <dcterms:modified xsi:type="dcterms:W3CDTF">2023-05-23T10:13:54Z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901164</vt:lpwstr>
  </property>
  <property fmtid="{D5CDD505-2E9C-101B-9397-08002B2CF9AE}" pid="3" name="NXPowerLiteSettings">
    <vt:lpwstr>C7000400038000</vt:lpwstr>
  </property>
  <property fmtid="{D5CDD505-2E9C-101B-9397-08002B2CF9AE}" pid="4" name="NXPowerLiteVersion">
    <vt:lpwstr>D7.1.14</vt:lpwstr>
  </property>
</Properties>
</file>